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3" r:id="rId15"/>
    <p:sldId id="314" r:id="rId16"/>
    <p:sldId id="310" r:id="rId17"/>
    <p:sldId id="312" r:id="rId18"/>
    <p:sldId id="315" r:id="rId19"/>
    <p:sldId id="316" r:id="rId20"/>
    <p:sldId id="317" r:id="rId21"/>
    <p:sldId id="319" r:id="rId22"/>
    <p:sldId id="321" r:id="rId23"/>
    <p:sldId id="322" r:id="rId24"/>
    <p:sldId id="324" r:id="rId25"/>
    <p:sldId id="323" r:id="rId26"/>
    <p:sldId id="320" r:id="rId27"/>
    <p:sldId id="325" r:id="rId28"/>
    <p:sldId id="326" r:id="rId29"/>
    <p:sldId id="327" r:id="rId30"/>
    <p:sldId id="328" r:id="rId31"/>
  </p:sldIdLst>
  <p:sldSz cx="9144000" cy="6858000" type="screen4x3"/>
  <p:notesSz cx="6797675" cy="9928225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ECACB-A375-4944-AE30-CB363105A5A5}" v="76" dt="2022-05-30T12:26:42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 autoAdjust="0"/>
    <p:restoredTop sz="96081" autoAdjust="0"/>
  </p:normalViewPr>
  <p:slideViewPr>
    <p:cSldViewPr showGuides="1">
      <p:cViewPr varScale="1">
        <p:scale>
          <a:sx n="97" d="100"/>
          <a:sy n="97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f Andersson" userId="c7752dc5e5b99073" providerId="LiveId" clId="{675ECACB-A375-4944-AE30-CB363105A5A5}"/>
    <pc:docChg chg="undo custSel addSld delSld modSld">
      <pc:chgData name="Leif Andersson" userId="c7752dc5e5b99073" providerId="LiveId" clId="{675ECACB-A375-4944-AE30-CB363105A5A5}" dt="2022-05-30T12:28:46.809" v="2199" actId="1076"/>
      <pc:docMkLst>
        <pc:docMk/>
      </pc:docMkLst>
      <pc:sldChg chg="del">
        <pc:chgData name="Leif Andersson" userId="c7752dc5e5b99073" providerId="LiveId" clId="{675ECACB-A375-4944-AE30-CB363105A5A5}" dt="2022-05-29T20:34:02.977" v="0" actId="47"/>
        <pc:sldMkLst>
          <pc:docMk/>
          <pc:sldMk cId="0" sldId="293"/>
        </pc:sldMkLst>
      </pc:sldChg>
      <pc:sldChg chg="del">
        <pc:chgData name="Leif Andersson" userId="c7752dc5e5b99073" providerId="LiveId" clId="{675ECACB-A375-4944-AE30-CB363105A5A5}" dt="2022-05-29T20:34:02.977" v="0" actId="47"/>
        <pc:sldMkLst>
          <pc:docMk/>
          <pc:sldMk cId="0" sldId="295"/>
        </pc:sldMkLst>
      </pc:sldChg>
      <pc:sldChg chg="del">
        <pc:chgData name="Leif Andersson" userId="c7752dc5e5b99073" providerId="LiveId" clId="{675ECACB-A375-4944-AE30-CB363105A5A5}" dt="2022-05-29T20:34:02.977" v="0" actId="47"/>
        <pc:sldMkLst>
          <pc:docMk/>
          <pc:sldMk cId="0" sldId="296"/>
        </pc:sldMkLst>
      </pc:sldChg>
      <pc:sldChg chg="addSp modSp mod">
        <pc:chgData name="Leif Andersson" userId="c7752dc5e5b99073" providerId="LiveId" clId="{675ECACB-A375-4944-AE30-CB363105A5A5}" dt="2022-05-29T20:37:45.798" v="72" actId="14100"/>
        <pc:sldMkLst>
          <pc:docMk/>
          <pc:sldMk cId="669891945" sldId="297"/>
        </pc:sldMkLst>
        <pc:spChg chg="mod">
          <ac:chgData name="Leif Andersson" userId="c7752dc5e5b99073" providerId="LiveId" clId="{675ECACB-A375-4944-AE30-CB363105A5A5}" dt="2022-05-29T20:34:26.436" v="29" actId="20577"/>
          <ac:spMkLst>
            <pc:docMk/>
            <pc:sldMk cId="669891945" sldId="297"/>
            <ac:spMk id="15362" creationId="{BDF2E823-D149-4091-B00F-1A6121B3A2D8}"/>
          </ac:spMkLst>
        </pc:spChg>
        <pc:spChg chg="mod">
          <ac:chgData name="Leif Andersson" userId="c7752dc5e5b99073" providerId="LiveId" clId="{675ECACB-A375-4944-AE30-CB363105A5A5}" dt="2022-05-29T20:37:33.092" v="69" actId="20577"/>
          <ac:spMkLst>
            <pc:docMk/>
            <pc:sldMk cId="669891945" sldId="297"/>
            <ac:spMk id="15363" creationId="{B0FE7FAC-234C-410A-805D-886B35CD69B6}"/>
          </ac:spMkLst>
        </pc:spChg>
        <pc:picChg chg="add mod">
          <ac:chgData name="Leif Andersson" userId="c7752dc5e5b99073" providerId="LiveId" clId="{675ECACB-A375-4944-AE30-CB363105A5A5}" dt="2022-05-29T20:37:45.798" v="72" actId="14100"/>
          <ac:picMkLst>
            <pc:docMk/>
            <pc:sldMk cId="669891945" sldId="297"/>
            <ac:picMk id="3" creationId="{310E2BED-D389-BE23-498C-DB2D3D17C29F}"/>
          </ac:picMkLst>
        </pc:picChg>
      </pc:sldChg>
      <pc:sldChg chg="addSp delSp modSp add mod">
        <pc:chgData name="Leif Andersson" userId="c7752dc5e5b99073" providerId="LiveId" clId="{675ECACB-A375-4944-AE30-CB363105A5A5}" dt="2022-05-29T20:39:30.503" v="96" actId="14100"/>
        <pc:sldMkLst>
          <pc:docMk/>
          <pc:sldMk cId="1574027374" sldId="298"/>
        </pc:sldMkLst>
        <pc:spChg chg="mod">
          <ac:chgData name="Leif Andersson" userId="c7752dc5e5b99073" providerId="LiveId" clId="{675ECACB-A375-4944-AE30-CB363105A5A5}" dt="2022-05-29T20:39:21.277" v="93" actId="20577"/>
          <ac:spMkLst>
            <pc:docMk/>
            <pc:sldMk cId="1574027374" sldId="298"/>
            <ac:spMk id="15363" creationId="{B0FE7FAC-234C-410A-805D-886B35CD69B6}"/>
          </ac:spMkLst>
        </pc:spChg>
        <pc:picChg chg="del">
          <ac:chgData name="Leif Andersson" userId="c7752dc5e5b99073" providerId="LiveId" clId="{675ECACB-A375-4944-AE30-CB363105A5A5}" dt="2022-05-29T20:38:03.436" v="74" actId="478"/>
          <ac:picMkLst>
            <pc:docMk/>
            <pc:sldMk cId="1574027374" sldId="298"/>
            <ac:picMk id="3" creationId="{310E2BED-D389-BE23-498C-DB2D3D17C29F}"/>
          </ac:picMkLst>
        </pc:picChg>
        <pc:picChg chg="add mod">
          <ac:chgData name="Leif Andersson" userId="c7752dc5e5b99073" providerId="LiveId" clId="{675ECACB-A375-4944-AE30-CB363105A5A5}" dt="2022-05-29T20:39:30.503" v="96" actId="14100"/>
          <ac:picMkLst>
            <pc:docMk/>
            <pc:sldMk cId="1574027374" sldId="298"/>
            <ac:picMk id="4" creationId="{7FA715BD-253C-A8D1-8117-13FDA6900B0D}"/>
          </ac:picMkLst>
        </pc:picChg>
      </pc:sldChg>
      <pc:sldChg chg="del">
        <pc:chgData name="Leif Andersson" userId="c7752dc5e5b99073" providerId="LiveId" clId="{675ECACB-A375-4944-AE30-CB363105A5A5}" dt="2022-05-29T20:34:02.977" v="0" actId="47"/>
        <pc:sldMkLst>
          <pc:docMk/>
          <pc:sldMk cId="1940042069" sldId="298"/>
        </pc:sldMkLst>
      </pc:sldChg>
      <pc:sldChg chg="addSp delSp modSp add mod">
        <pc:chgData name="Leif Andersson" userId="c7752dc5e5b99073" providerId="LiveId" clId="{675ECACB-A375-4944-AE30-CB363105A5A5}" dt="2022-05-29T20:41:53.764" v="109" actId="1076"/>
        <pc:sldMkLst>
          <pc:docMk/>
          <pc:sldMk cId="3416398952" sldId="299"/>
        </pc:sldMkLst>
        <pc:spChg chg="mod">
          <ac:chgData name="Leif Andersson" userId="c7752dc5e5b99073" providerId="LiveId" clId="{675ECACB-A375-4944-AE30-CB363105A5A5}" dt="2022-05-29T20:40:19.678" v="99" actId="6549"/>
          <ac:spMkLst>
            <pc:docMk/>
            <pc:sldMk cId="3416398952" sldId="299"/>
            <ac:spMk id="15363" creationId="{B0FE7FAC-234C-410A-805D-886B35CD69B6}"/>
          </ac:spMkLst>
        </pc:spChg>
        <pc:picChg chg="add mod">
          <ac:chgData name="Leif Andersson" userId="c7752dc5e5b99073" providerId="LiveId" clId="{675ECACB-A375-4944-AE30-CB363105A5A5}" dt="2022-05-29T20:41:53.764" v="109" actId="1076"/>
          <ac:picMkLst>
            <pc:docMk/>
            <pc:sldMk cId="3416398952" sldId="299"/>
            <ac:picMk id="3" creationId="{BD00D920-20C9-0D57-17BB-A2EBF40FD9EE}"/>
          </ac:picMkLst>
        </pc:picChg>
        <pc:picChg chg="del">
          <ac:chgData name="Leif Andersson" userId="c7752dc5e5b99073" providerId="LiveId" clId="{675ECACB-A375-4944-AE30-CB363105A5A5}" dt="2022-05-29T20:39:45.533" v="98" actId="478"/>
          <ac:picMkLst>
            <pc:docMk/>
            <pc:sldMk cId="3416398952" sldId="299"/>
            <ac:picMk id="4" creationId="{7FA715BD-253C-A8D1-8117-13FDA6900B0D}"/>
          </ac:picMkLst>
        </pc:picChg>
      </pc:sldChg>
      <pc:sldChg chg="addSp delSp modSp add mod">
        <pc:chgData name="Leif Andersson" userId="c7752dc5e5b99073" providerId="LiveId" clId="{675ECACB-A375-4944-AE30-CB363105A5A5}" dt="2022-05-29T20:42:40.344" v="110" actId="22"/>
        <pc:sldMkLst>
          <pc:docMk/>
          <pc:sldMk cId="3640747629" sldId="300"/>
        </pc:sldMkLst>
        <pc:spChg chg="mod">
          <ac:chgData name="Leif Andersson" userId="c7752dc5e5b99073" providerId="LiveId" clId="{675ECACB-A375-4944-AE30-CB363105A5A5}" dt="2022-05-29T20:40:51.677" v="104" actId="6549"/>
          <ac:spMkLst>
            <pc:docMk/>
            <pc:sldMk cId="3640747629" sldId="300"/>
            <ac:spMk id="15363" creationId="{B0FE7FAC-234C-410A-805D-886B35CD69B6}"/>
          </ac:spMkLst>
        </pc:spChg>
        <pc:picChg chg="add">
          <ac:chgData name="Leif Andersson" userId="c7752dc5e5b99073" providerId="LiveId" clId="{675ECACB-A375-4944-AE30-CB363105A5A5}" dt="2022-05-29T20:42:40.344" v="110" actId="22"/>
          <ac:picMkLst>
            <pc:docMk/>
            <pc:sldMk cId="3640747629" sldId="300"/>
            <ac:picMk id="3" creationId="{5F371090-28C8-C647-417F-EDDE78A41593}"/>
          </ac:picMkLst>
        </pc:picChg>
        <pc:picChg chg="del">
          <ac:chgData name="Leif Andersson" userId="c7752dc5e5b99073" providerId="LiveId" clId="{675ECACB-A375-4944-AE30-CB363105A5A5}" dt="2022-05-29T20:40:36.339" v="102" actId="478"/>
          <ac:picMkLst>
            <pc:docMk/>
            <pc:sldMk cId="3640747629" sldId="300"/>
            <ac:picMk id="4" creationId="{7FA715BD-253C-A8D1-8117-13FDA6900B0D}"/>
          </ac:picMkLst>
        </pc:picChg>
      </pc:sldChg>
      <pc:sldChg chg="addSp modSp add mod">
        <pc:chgData name="Leif Andersson" userId="c7752dc5e5b99073" providerId="LiveId" clId="{675ECACB-A375-4944-AE30-CB363105A5A5}" dt="2022-05-29T20:44:02.959" v="113" actId="1076"/>
        <pc:sldMkLst>
          <pc:docMk/>
          <pc:sldMk cId="1469694992" sldId="301"/>
        </pc:sldMkLst>
        <pc:picChg chg="add mod">
          <ac:chgData name="Leif Andersson" userId="c7752dc5e5b99073" providerId="LiveId" clId="{675ECACB-A375-4944-AE30-CB363105A5A5}" dt="2022-05-29T20:44:02.959" v="113" actId="1076"/>
          <ac:picMkLst>
            <pc:docMk/>
            <pc:sldMk cId="1469694992" sldId="301"/>
            <ac:picMk id="3" creationId="{6448772A-7918-DD24-9FAC-33AC10A6A96C}"/>
          </ac:picMkLst>
        </pc:picChg>
      </pc:sldChg>
      <pc:sldChg chg="add del">
        <pc:chgData name="Leif Andersson" userId="c7752dc5e5b99073" providerId="LiveId" clId="{675ECACB-A375-4944-AE30-CB363105A5A5}" dt="2022-05-29T20:40:42.548" v="103" actId="47"/>
        <pc:sldMkLst>
          <pc:docMk/>
          <pc:sldMk cId="3072099115" sldId="301"/>
        </pc:sldMkLst>
      </pc:sldChg>
      <pc:sldChg chg="del">
        <pc:chgData name="Leif Andersson" userId="c7752dc5e5b99073" providerId="LiveId" clId="{675ECACB-A375-4944-AE30-CB363105A5A5}" dt="2022-05-29T20:34:02.977" v="0" actId="47"/>
        <pc:sldMkLst>
          <pc:docMk/>
          <pc:sldMk cId="4186249379" sldId="301"/>
        </pc:sldMkLst>
      </pc:sldChg>
      <pc:sldChg chg="addSp modSp add mod">
        <pc:chgData name="Leif Andersson" userId="c7752dc5e5b99073" providerId="LiveId" clId="{675ECACB-A375-4944-AE30-CB363105A5A5}" dt="2022-05-29T20:51:25.041" v="185" actId="14100"/>
        <pc:sldMkLst>
          <pc:docMk/>
          <pc:sldMk cId="2080730906" sldId="302"/>
        </pc:sldMkLst>
        <pc:spChg chg="add mod">
          <ac:chgData name="Leif Andersson" userId="c7752dc5e5b99073" providerId="LiveId" clId="{675ECACB-A375-4944-AE30-CB363105A5A5}" dt="2022-05-29T20:49:37.988" v="145" actId="113"/>
          <ac:spMkLst>
            <pc:docMk/>
            <pc:sldMk cId="2080730906" sldId="302"/>
            <ac:spMk id="4" creationId="{A6D26BD1-A5B8-0F6F-E9B6-78B7C57EF5DC}"/>
          </ac:spMkLst>
        </pc:spChg>
        <pc:spChg chg="add mod">
          <ac:chgData name="Leif Andersson" userId="c7752dc5e5b99073" providerId="LiveId" clId="{675ECACB-A375-4944-AE30-CB363105A5A5}" dt="2022-05-29T20:50:07.170" v="168" actId="20577"/>
          <ac:spMkLst>
            <pc:docMk/>
            <pc:sldMk cId="2080730906" sldId="302"/>
            <ac:spMk id="7" creationId="{40107C4C-4D5D-1F91-8BBB-C0456589C957}"/>
          </ac:spMkLst>
        </pc:spChg>
        <pc:picChg chg="add mod">
          <ac:chgData name="Leif Andersson" userId="c7752dc5e5b99073" providerId="LiveId" clId="{675ECACB-A375-4944-AE30-CB363105A5A5}" dt="2022-05-29T20:48:39.017" v="120" actId="14100"/>
          <ac:picMkLst>
            <pc:docMk/>
            <pc:sldMk cId="2080730906" sldId="302"/>
            <ac:picMk id="3" creationId="{FBC879AA-C84A-005D-D261-85708E25CFBF}"/>
          </ac:picMkLst>
        </pc:picChg>
        <pc:cxnChg chg="add mod">
          <ac:chgData name="Leif Andersson" userId="c7752dc5e5b99073" providerId="LiveId" clId="{675ECACB-A375-4944-AE30-CB363105A5A5}" dt="2022-05-29T20:50:55.383" v="179" actId="692"/>
          <ac:cxnSpMkLst>
            <pc:docMk/>
            <pc:sldMk cId="2080730906" sldId="302"/>
            <ac:cxnSpMk id="6" creationId="{8474341C-F96A-1ABB-4A0F-C2D9B4645BED}"/>
          </ac:cxnSpMkLst>
        </pc:cxnChg>
        <pc:cxnChg chg="add mod">
          <ac:chgData name="Leif Andersson" userId="c7752dc5e5b99073" providerId="LiveId" clId="{675ECACB-A375-4944-AE30-CB363105A5A5}" dt="2022-05-29T20:51:25.041" v="185" actId="14100"/>
          <ac:cxnSpMkLst>
            <pc:docMk/>
            <pc:sldMk cId="2080730906" sldId="302"/>
            <ac:cxnSpMk id="10" creationId="{F41CB65E-D287-7590-14E7-7D600BE99FBC}"/>
          </ac:cxnSpMkLst>
        </pc:cxnChg>
        <pc:cxnChg chg="add mod">
          <ac:chgData name="Leif Andersson" userId="c7752dc5e5b99073" providerId="LiveId" clId="{675ECACB-A375-4944-AE30-CB363105A5A5}" dt="2022-05-29T20:51:14.339" v="183" actId="14100"/>
          <ac:cxnSpMkLst>
            <pc:docMk/>
            <pc:sldMk cId="2080730906" sldId="302"/>
            <ac:cxnSpMk id="11" creationId="{0F0DC716-E9C6-DB5C-C85F-BC5D9DE00BF6}"/>
          </ac:cxnSpMkLst>
        </pc:cxnChg>
      </pc:sldChg>
      <pc:sldChg chg="del">
        <pc:chgData name="Leif Andersson" userId="c7752dc5e5b99073" providerId="LiveId" clId="{675ECACB-A375-4944-AE30-CB363105A5A5}" dt="2022-05-29T20:34:02.977" v="0" actId="47"/>
        <pc:sldMkLst>
          <pc:docMk/>
          <pc:sldMk cId="3779756430" sldId="302"/>
        </pc:sldMkLst>
      </pc:sldChg>
      <pc:sldChg chg="del">
        <pc:chgData name="Leif Andersson" userId="c7752dc5e5b99073" providerId="LiveId" clId="{675ECACB-A375-4944-AE30-CB363105A5A5}" dt="2022-05-29T20:34:02.977" v="0" actId="47"/>
        <pc:sldMkLst>
          <pc:docMk/>
          <pc:sldMk cId="1093974619" sldId="303"/>
        </pc:sldMkLst>
      </pc:sldChg>
      <pc:sldChg chg="addSp modSp add mod">
        <pc:chgData name="Leif Andersson" userId="c7752dc5e5b99073" providerId="LiveId" clId="{675ECACB-A375-4944-AE30-CB363105A5A5}" dt="2022-05-29T21:03:42.199" v="403" actId="14100"/>
        <pc:sldMkLst>
          <pc:docMk/>
          <pc:sldMk cId="3865366987" sldId="303"/>
        </pc:sldMkLst>
        <pc:spChg chg="add mod">
          <ac:chgData name="Leif Andersson" userId="c7752dc5e5b99073" providerId="LiveId" clId="{675ECACB-A375-4944-AE30-CB363105A5A5}" dt="2022-05-29T20:56:36.579" v="266" actId="20577"/>
          <ac:spMkLst>
            <pc:docMk/>
            <pc:sldMk cId="3865366987" sldId="303"/>
            <ac:spMk id="6" creationId="{7468C770-EDE2-952E-77D4-5EF124DACB5F}"/>
          </ac:spMkLst>
        </pc:spChg>
        <pc:spChg chg="add mod">
          <ac:chgData name="Leif Andersson" userId="c7752dc5e5b99073" providerId="LiveId" clId="{675ECACB-A375-4944-AE30-CB363105A5A5}" dt="2022-05-29T20:53:12.282" v="227" actId="20577"/>
          <ac:spMkLst>
            <pc:docMk/>
            <pc:sldMk cId="3865366987" sldId="303"/>
            <ac:spMk id="7" creationId="{89761D2E-961B-7CEF-E3D1-2CFEB3F4D34F}"/>
          </ac:spMkLst>
        </pc:spChg>
        <pc:picChg chg="add mod">
          <ac:chgData name="Leif Andersson" userId="c7752dc5e5b99073" providerId="LiveId" clId="{675ECACB-A375-4944-AE30-CB363105A5A5}" dt="2022-05-29T20:52:19.483" v="187" actId="1076"/>
          <ac:picMkLst>
            <pc:docMk/>
            <pc:sldMk cId="3865366987" sldId="303"/>
            <ac:picMk id="3" creationId="{3A1DAE5C-A477-545F-190F-FC9EE35D0273}"/>
          </ac:picMkLst>
        </pc:picChg>
        <pc:cxnChg chg="add mod">
          <ac:chgData name="Leif Andersson" userId="c7752dc5e5b99073" providerId="LiveId" clId="{675ECACB-A375-4944-AE30-CB363105A5A5}" dt="2022-05-29T21:03:42.199" v="403" actId="14100"/>
          <ac:cxnSpMkLst>
            <pc:docMk/>
            <pc:sldMk cId="3865366987" sldId="303"/>
            <ac:cxnSpMk id="8" creationId="{446BBD67-8F67-4E00-CE5F-3249F01D1C05}"/>
          </ac:cxnSpMkLst>
        </pc:cxnChg>
        <pc:cxnChg chg="add mod">
          <ac:chgData name="Leif Andersson" userId="c7752dc5e5b99073" providerId="LiveId" clId="{675ECACB-A375-4944-AE30-CB363105A5A5}" dt="2022-05-29T20:53:44.061" v="231" actId="14100"/>
          <ac:cxnSpMkLst>
            <pc:docMk/>
            <pc:sldMk cId="3865366987" sldId="303"/>
            <ac:cxnSpMk id="9" creationId="{C1192FDB-33CA-B270-8941-A5A73F48B8F4}"/>
          </ac:cxnSpMkLst>
        </pc:cxnChg>
      </pc:sldChg>
      <pc:sldChg chg="addSp delSp modSp add mod">
        <pc:chgData name="Leif Andersson" userId="c7752dc5e5b99073" providerId="LiveId" clId="{675ECACB-A375-4944-AE30-CB363105A5A5}" dt="2022-05-29T20:59:26.834" v="396" actId="14100"/>
        <pc:sldMkLst>
          <pc:docMk/>
          <pc:sldMk cId="1791632371" sldId="304"/>
        </pc:sldMkLst>
        <pc:spChg chg="add mod">
          <ac:chgData name="Leif Andersson" userId="c7752dc5e5b99073" providerId="LiveId" clId="{675ECACB-A375-4944-AE30-CB363105A5A5}" dt="2022-05-29T20:58:59.572" v="393" actId="6549"/>
          <ac:spMkLst>
            <pc:docMk/>
            <pc:sldMk cId="1791632371" sldId="304"/>
            <ac:spMk id="8" creationId="{67A321FF-4C96-B64F-1C74-A6E20F963027}"/>
          </ac:spMkLst>
        </pc:spChg>
        <pc:spChg chg="mod">
          <ac:chgData name="Leif Andersson" userId="c7752dc5e5b99073" providerId="LiveId" clId="{675ECACB-A375-4944-AE30-CB363105A5A5}" dt="2022-05-29T20:57:07.940" v="303" actId="20577"/>
          <ac:spMkLst>
            <pc:docMk/>
            <pc:sldMk cId="1791632371" sldId="304"/>
            <ac:spMk id="15363" creationId="{B0FE7FAC-234C-410A-805D-886B35CD69B6}"/>
          </ac:spMkLst>
        </pc:spChg>
        <pc:picChg chg="add">
          <ac:chgData name="Leif Andersson" userId="c7752dc5e5b99073" providerId="LiveId" clId="{675ECACB-A375-4944-AE30-CB363105A5A5}" dt="2022-05-29T20:57:30.970" v="304" actId="22"/>
          <ac:picMkLst>
            <pc:docMk/>
            <pc:sldMk cId="1791632371" sldId="304"/>
            <ac:picMk id="3" creationId="{7E5E5FA4-BAA4-3F41-B6E3-212D9E30B849}"/>
          </ac:picMkLst>
        </pc:picChg>
        <pc:picChg chg="add del">
          <ac:chgData name="Leif Andersson" userId="c7752dc5e5b99073" providerId="LiveId" clId="{675ECACB-A375-4944-AE30-CB363105A5A5}" dt="2022-05-29T20:58:07.579" v="306" actId="478"/>
          <ac:picMkLst>
            <pc:docMk/>
            <pc:sldMk cId="1791632371" sldId="304"/>
            <ac:picMk id="5" creationId="{5E1C14D9-A980-A988-18B5-16E4E22772E6}"/>
          </ac:picMkLst>
        </pc:picChg>
        <pc:cxnChg chg="add mod">
          <ac:chgData name="Leif Andersson" userId="c7752dc5e5b99073" providerId="LiveId" clId="{675ECACB-A375-4944-AE30-CB363105A5A5}" dt="2022-05-29T20:59:26.834" v="396" actId="14100"/>
          <ac:cxnSpMkLst>
            <pc:docMk/>
            <pc:sldMk cId="1791632371" sldId="304"/>
            <ac:cxnSpMk id="9" creationId="{300581EC-D736-8B37-24ED-81CC9C43F6DB}"/>
          </ac:cxnSpMkLst>
        </pc:cxnChg>
      </pc:sldChg>
      <pc:sldChg chg="del">
        <pc:chgData name="Leif Andersson" userId="c7752dc5e5b99073" providerId="LiveId" clId="{675ECACB-A375-4944-AE30-CB363105A5A5}" dt="2022-05-29T20:34:02.977" v="0" actId="47"/>
        <pc:sldMkLst>
          <pc:docMk/>
          <pc:sldMk cId="3632543049" sldId="304"/>
        </pc:sldMkLst>
      </pc:sldChg>
      <pc:sldChg chg="addSp delSp modSp add mod">
        <pc:chgData name="Leif Andersson" userId="c7752dc5e5b99073" providerId="LiveId" clId="{675ECACB-A375-4944-AE30-CB363105A5A5}" dt="2022-05-29T21:04:47.028" v="407" actId="108"/>
        <pc:sldMkLst>
          <pc:docMk/>
          <pc:sldMk cId="3983850386" sldId="305"/>
        </pc:sldMkLst>
        <pc:spChg chg="add del">
          <ac:chgData name="Leif Andersson" userId="c7752dc5e5b99073" providerId="LiveId" clId="{675ECACB-A375-4944-AE30-CB363105A5A5}" dt="2022-05-29T21:01:54.371" v="399" actId="478"/>
          <ac:spMkLst>
            <pc:docMk/>
            <pc:sldMk cId="3983850386" sldId="305"/>
            <ac:spMk id="4" creationId="{6420A7CF-B7DC-F433-36C4-752810FDEA7C}"/>
          </ac:spMkLst>
        </pc:spChg>
        <pc:picChg chg="add">
          <ac:chgData name="Leif Andersson" userId="c7752dc5e5b99073" providerId="LiveId" clId="{675ECACB-A375-4944-AE30-CB363105A5A5}" dt="2022-05-29T21:00:40.445" v="397" actId="22"/>
          <ac:picMkLst>
            <pc:docMk/>
            <pc:sldMk cId="3983850386" sldId="305"/>
            <ac:picMk id="3" creationId="{267E28C2-37BA-9186-5C4F-C4674E2858B0}"/>
          </ac:picMkLst>
        </pc:picChg>
        <pc:cxnChg chg="add mod">
          <ac:chgData name="Leif Andersson" userId="c7752dc5e5b99073" providerId="LiveId" clId="{675ECACB-A375-4944-AE30-CB363105A5A5}" dt="2022-05-29T21:04:47.028" v="407" actId="108"/>
          <ac:cxnSpMkLst>
            <pc:docMk/>
            <pc:sldMk cId="3983850386" sldId="305"/>
            <ac:cxnSpMk id="6" creationId="{110B2950-253B-354C-BD85-3C00C1558CEA}"/>
          </ac:cxnSpMkLst>
        </pc:cxnChg>
        <pc:cxnChg chg="add mod">
          <ac:chgData name="Leif Andersson" userId="c7752dc5e5b99073" providerId="LiveId" clId="{675ECACB-A375-4944-AE30-CB363105A5A5}" dt="2022-05-29T21:04:38.711" v="406" actId="692"/>
          <ac:cxnSpMkLst>
            <pc:docMk/>
            <pc:sldMk cId="3983850386" sldId="305"/>
            <ac:cxnSpMk id="8" creationId="{3C8B429E-24B6-2714-0D73-7D5342FBB8E4}"/>
          </ac:cxnSpMkLst>
        </pc:cxnChg>
      </pc:sldChg>
      <pc:sldChg chg="addSp modSp add mod">
        <pc:chgData name="Leif Andersson" userId="c7752dc5e5b99073" providerId="LiveId" clId="{675ECACB-A375-4944-AE30-CB363105A5A5}" dt="2022-05-29T21:14:53.162" v="552" actId="14100"/>
        <pc:sldMkLst>
          <pc:docMk/>
          <pc:sldMk cId="674274263" sldId="306"/>
        </pc:sldMkLst>
        <pc:spChg chg="add mod">
          <ac:chgData name="Leif Andersson" userId="c7752dc5e5b99073" providerId="LiveId" clId="{675ECACB-A375-4944-AE30-CB363105A5A5}" dt="2022-05-29T21:14:28.050" v="549" actId="20577"/>
          <ac:spMkLst>
            <pc:docMk/>
            <pc:sldMk cId="674274263" sldId="306"/>
            <ac:spMk id="6" creationId="{198C7874-A85F-43E0-C1CD-309CD9CB3317}"/>
          </ac:spMkLst>
        </pc:spChg>
        <pc:spChg chg="mod">
          <ac:chgData name="Leif Andersson" userId="c7752dc5e5b99073" providerId="LiveId" clId="{675ECACB-A375-4944-AE30-CB363105A5A5}" dt="2022-05-29T21:11:27.723" v="531" actId="20577"/>
          <ac:spMkLst>
            <pc:docMk/>
            <pc:sldMk cId="674274263" sldId="306"/>
            <ac:spMk id="15363" creationId="{B0FE7FAC-234C-410A-805D-886B35CD69B6}"/>
          </ac:spMkLst>
        </pc:spChg>
        <pc:picChg chg="add mod">
          <ac:chgData name="Leif Andersson" userId="c7752dc5e5b99073" providerId="LiveId" clId="{675ECACB-A375-4944-AE30-CB363105A5A5}" dt="2022-05-29T21:13:34.218" v="537" actId="14100"/>
          <ac:picMkLst>
            <pc:docMk/>
            <pc:sldMk cId="674274263" sldId="306"/>
            <ac:picMk id="3" creationId="{10443C8A-3D3C-E446-C672-6312370C0B97}"/>
          </ac:picMkLst>
        </pc:picChg>
        <pc:cxnChg chg="add mod">
          <ac:chgData name="Leif Andersson" userId="c7752dc5e5b99073" providerId="LiveId" clId="{675ECACB-A375-4944-AE30-CB363105A5A5}" dt="2022-05-29T21:14:53.162" v="552" actId="14100"/>
          <ac:cxnSpMkLst>
            <pc:docMk/>
            <pc:sldMk cId="674274263" sldId="306"/>
            <ac:cxnSpMk id="7" creationId="{3EC83CDC-B403-AA55-69B9-09143B2E8561}"/>
          </ac:cxnSpMkLst>
        </pc:cxnChg>
      </pc:sldChg>
      <pc:sldChg chg="addSp delSp modSp add mod">
        <pc:chgData name="Leif Andersson" userId="c7752dc5e5b99073" providerId="LiveId" clId="{675ECACB-A375-4944-AE30-CB363105A5A5}" dt="2022-05-29T21:18:54.090" v="636" actId="478"/>
        <pc:sldMkLst>
          <pc:docMk/>
          <pc:sldMk cId="841712270" sldId="307"/>
        </pc:sldMkLst>
        <pc:spChg chg="mod">
          <ac:chgData name="Leif Andersson" userId="c7752dc5e5b99073" providerId="LiveId" clId="{675ECACB-A375-4944-AE30-CB363105A5A5}" dt="2022-05-29T21:17:31.106" v="618" actId="1076"/>
          <ac:spMkLst>
            <pc:docMk/>
            <pc:sldMk cId="841712270" sldId="307"/>
            <ac:spMk id="6" creationId="{198C7874-A85F-43E0-C1CD-309CD9CB3317}"/>
          </ac:spMkLst>
        </pc:spChg>
        <pc:spChg chg="del mod">
          <ac:chgData name="Leif Andersson" userId="c7752dc5e5b99073" providerId="LiveId" clId="{675ECACB-A375-4944-AE30-CB363105A5A5}" dt="2022-05-29T21:15:17.083" v="557"/>
          <ac:spMkLst>
            <pc:docMk/>
            <pc:sldMk cId="841712270" sldId="307"/>
            <ac:spMk id="15363" creationId="{B0FE7FAC-234C-410A-805D-886B35CD69B6}"/>
          </ac:spMkLst>
        </pc:spChg>
        <pc:picChg chg="del">
          <ac:chgData name="Leif Andersson" userId="c7752dc5e5b99073" providerId="LiveId" clId="{675ECACB-A375-4944-AE30-CB363105A5A5}" dt="2022-05-29T21:15:17.082" v="555" actId="478"/>
          <ac:picMkLst>
            <pc:docMk/>
            <pc:sldMk cId="841712270" sldId="307"/>
            <ac:picMk id="3" creationId="{10443C8A-3D3C-E446-C672-6312370C0B97}"/>
          </ac:picMkLst>
        </pc:picChg>
        <pc:picChg chg="add mod">
          <ac:chgData name="Leif Andersson" userId="c7752dc5e5b99073" providerId="LiveId" clId="{675ECACB-A375-4944-AE30-CB363105A5A5}" dt="2022-05-29T21:16:42.297" v="562" actId="1076"/>
          <ac:picMkLst>
            <pc:docMk/>
            <pc:sldMk cId="841712270" sldId="307"/>
            <ac:picMk id="4" creationId="{0E7399EB-1DE0-DDEB-8428-EDE383535A32}"/>
          </ac:picMkLst>
        </pc:picChg>
        <pc:cxnChg chg="del mod">
          <ac:chgData name="Leif Andersson" userId="c7752dc5e5b99073" providerId="LiveId" clId="{675ECACB-A375-4944-AE30-CB363105A5A5}" dt="2022-05-29T21:18:54.090" v="636" actId="478"/>
          <ac:cxnSpMkLst>
            <pc:docMk/>
            <pc:sldMk cId="841712270" sldId="307"/>
            <ac:cxnSpMk id="7" creationId="{3EC83CDC-B403-AA55-69B9-09143B2E8561}"/>
          </ac:cxnSpMkLst>
        </pc:cxnChg>
        <pc:cxnChg chg="add mod">
          <ac:chgData name="Leif Andersson" userId="c7752dc5e5b99073" providerId="LiveId" clId="{675ECACB-A375-4944-AE30-CB363105A5A5}" dt="2022-05-29T21:18:02.470" v="625" actId="14100"/>
          <ac:cxnSpMkLst>
            <pc:docMk/>
            <pc:sldMk cId="841712270" sldId="307"/>
            <ac:cxnSpMk id="9" creationId="{56799ABB-A59B-7995-2706-E021A0A5E84D}"/>
          </ac:cxnSpMkLst>
        </pc:cxnChg>
        <pc:cxnChg chg="add mod">
          <ac:chgData name="Leif Andersson" userId="c7752dc5e5b99073" providerId="LiveId" clId="{675ECACB-A375-4944-AE30-CB363105A5A5}" dt="2022-05-29T21:18:12.439" v="628" actId="14100"/>
          <ac:cxnSpMkLst>
            <pc:docMk/>
            <pc:sldMk cId="841712270" sldId="307"/>
            <ac:cxnSpMk id="10" creationId="{8E049CF4-0645-D2ED-9717-FCEEDF9B69D8}"/>
          </ac:cxnSpMkLst>
        </pc:cxnChg>
        <pc:cxnChg chg="add mod">
          <ac:chgData name="Leif Andersson" userId="c7752dc5e5b99073" providerId="LiveId" clId="{675ECACB-A375-4944-AE30-CB363105A5A5}" dt="2022-05-29T21:17:55.080" v="623" actId="14100"/>
          <ac:cxnSpMkLst>
            <pc:docMk/>
            <pc:sldMk cId="841712270" sldId="307"/>
            <ac:cxnSpMk id="11" creationId="{9DC4963F-A675-8DA9-76CF-79583322BC30}"/>
          </ac:cxnSpMkLst>
        </pc:cxnChg>
      </pc:sldChg>
      <pc:sldChg chg="del">
        <pc:chgData name="Leif Andersson" userId="c7752dc5e5b99073" providerId="LiveId" clId="{675ECACB-A375-4944-AE30-CB363105A5A5}" dt="2022-05-29T20:34:02.977" v="0" actId="47"/>
        <pc:sldMkLst>
          <pc:docMk/>
          <pc:sldMk cId="1348599107" sldId="308"/>
        </pc:sldMkLst>
      </pc:sldChg>
      <pc:sldChg chg="addSp delSp modSp add mod">
        <pc:chgData name="Leif Andersson" userId="c7752dc5e5b99073" providerId="LiveId" clId="{675ECACB-A375-4944-AE30-CB363105A5A5}" dt="2022-05-29T21:21:45.263" v="638" actId="1076"/>
        <pc:sldMkLst>
          <pc:docMk/>
          <pc:sldMk cId="3388038618" sldId="308"/>
        </pc:sldMkLst>
        <pc:spChg chg="del">
          <ac:chgData name="Leif Andersson" userId="c7752dc5e5b99073" providerId="LiveId" clId="{675ECACB-A375-4944-AE30-CB363105A5A5}" dt="2022-05-29T21:18:46.986" v="634" actId="478"/>
          <ac:spMkLst>
            <pc:docMk/>
            <pc:sldMk cId="3388038618" sldId="308"/>
            <ac:spMk id="6" creationId="{198C7874-A85F-43E0-C1CD-309CD9CB3317}"/>
          </ac:spMkLst>
        </pc:spChg>
        <pc:picChg chg="add mod">
          <ac:chgData name="Leif Andersson" userId="c7752dc5e5b99073" providerId="LiveId" clId="{675ECACB-A375-4944-AE30-CB363105A5A5}" dt="2022-05-29T21:21:45.263" v="638" actId="1076"/>
          <ac:picMkLst>
            <pc:docMk/>
            <pc:sldMk cId="3388038618" sldId="308"/>
            <ac:picMk id="3" creationId="{5B9AF682-C953-1DE0-6513-68FE46596D26}"/>
          </ac:picMkLst>
        </pc:picChg>
        <pc:picChg chg="del">
          <ac:chgData name="Leif Andersson" userId="c7752dc5e5b99073" providerId="LiveId" clId="{675ECACB-A375-4944-AE30-CB363105A5A5}" dt="2022-05-29T21:18:38.900" v="630" actId="478"/>
          <ac:picMkLst>
            <pc:docMk/>
            <pc:sldMk cId="3388038618" sldId="308"/>
            <ac:picMk id="4" creationId="{0E7399EB-1DE0-DDEB-8428-EDE383535A32}"/>
          </ac:picMkLst>
        </pc:picChg>
        <pc:cxnChg chg="del">
          <ac:chgData name="Leif Andersson" userId="c7752dc5e5b99073" providerId="LiveId" clId="{675ECACB-A375-4944-AE30-CB363105A5A5}" dt="2022-05-29T21:18:49.746" v="635" actId="478"/>
          <ac:cxnSpMkLst>
            <pc:docMk/>
            <pc:sldMk cId="3388038618" sldId="308"/>
            <ac:cxnSpMk id="7" creationId="{3EC83CDC-B403-AA55-69B9-09143B2E8561}"/>
          </ac:cxnSpMkLst>
        </pc:cxnChg>
        <pc:cxnChg chg="del">
          <ac:chgData name="Leif Andersson" userId="c7752dc5e5b99073" providerId="LiveId" clId="{675ECACB-A375-4944-AE30-CB363105A5A5}" dt="2022-05-29T21:18:43.289" v="632" actId="478"/>
          <ac:cxnSpMkLst>
            <pc:docMk/>
            <pc:sldMk cId="3388038618" sldId="308"/>
            <ac:cxnSpMk id="9" creationId="{56799ABB-A59B-7995-2706-E021A0A5E84D}"/>
          </ac:cxnSpMkLst>
        </pc:cxnChg>
        <pc:cxnChg chg="del">
          <ac:chgData name="Leif Andersson" userId="c7752dc5e5b99073" providerId="LiveId" clId="{675ECACB-A375-4944-AE30-CB363105A5A5}" dt="2022-05-29T21:18:44.614" v="633" actId="478"/>
          <ac:cxnSpMkLst>
            <pc:docMk/>
            <pc:sldMk cId="3388038618" sldId="308"/>
            <ac:cxnSpMk id="10" creationId="{8E049CF4-0645-D2ED-9717-FCEEDF9B69D8}"/>
          </ac:cxnSpMkLst>
        </pc:cxnChg>
        <pc:cxnChg chg="del mod">
          <ac:chgData name="Leif Andersson" userId="c7752dc5e5b99073" providerId="LiveId" clId="{675ECACB-A375-4944-AE30-CB363105A5A5}" dt="2022-05-29T21:18:41.274" v="631" actId="478"/>
          <ac:cxnSpMkLst>
            <pc:docMk/>
            <pc:sldMk cId="3388038618" sldId="308"/>
            <ac:cxnSpMk id="11" creationId="{9DC4963F-A675-8DA9-76CF-79583322BC30}"/>
          </ac:cxnSpMkLst>
        </pc:cxnChg>
      </pc:sldChg>
      <pc:sldChg chg="addSp delSp modSp add mod">
        <pc:chgData name="Leif Andersson" userId="c7752dc5e5b99073" providerId="LiveId" clId="{675ECACB-A375-4944-AE30-CB363105A5A5}" dt="2022-05-30T11:35:11.170" v="1452" actId="1076"/>
        <pc:sldMkLst>
          <pc:docMk/>
          <pc:sldMk cId="491797698" sldId="309"/>
        </pc:sldMkLst>
        <pc:spChg chg="add mod">
          <ac:chgData name="Leif Andersson" userId="c7752dc5e5b99073" providerId="LiveId" clId="{675ECACB-A375-4944-AE30-CB363105A5A5}" dt="2022-05-30T10:16:41.042" v="838" actId="20577"/>
          <ac:spMkLst>
            <pc:docMk/>
            <pc:sldMk cId="491797698" sldId="309"/>
            <ac:spMk id="6" creationId="{6A92F38E-E0BE-C992-0358-B11707E1D205}"/>
          </ac:spMkLst>
        </pc:spChg>
        <pc:spChg chg="add del mod">
          <ac:chgData name="Leif Andersson" userId="c7752dc5e5b99073" providerId="LiveId" clId="{675ECACB-A375-4944-AE30-CB363105A5A5}" dt="2022-05-30T10:14:58.409" v="803"/>
          <ac:spMkLst>
            <pc:docMk/>
            <pc:sldMk cId="491797698" sldId="309"/>
            <ac:spMk id="7" creationId="{34CA9699-E6E1-6CC8-0362-9D1A7D1C46E5}"/>
          </ac:spMkLst>
        </pc:spChg>
        <pc:spChg chg="mod">
          <ac:chgData name="Leif Andersson" userId="c7752dc5e5b99073" providerId="LiveId" clId="{675ECACB-A375-4944-AE30-CB363105A5A5}" dt="2022-05-30T10:08:42.311" v="756" actId="20577"/>
          <ac:spMkLst>
            <pc:docMk/>
            <pc:sldMk cId="491797698" sldId="309"/>
            <ac:spMk id="15363" creationId="{B0FE7FAC-234C-410A-805D-886B35CD69B6}"/>
          </ac:spMkLst>
        </pc:spChg>
        <pc:picChg chg="del">
          <ac:chgData name="Leif Andersson" userId="c7752dc5e5b99073" providerId="LiveId" clId="{675ECACB-A375-4944-AE30-CB363105A5A5}" dt="2022-05-30T09:53:54.570" v="667" actId="478"/>
          <ac:picMkLst>
            <pc:docMk/>
            <pc:sldMk cId="491797698" sldId="309"/>
            <ac:picMk id="3" creationId="{310E2BED-D389-BE23-498C-DB2D3D17C29F}"/>
          </ac:picMkLst>
        </pc:picChg>
        <pc:picChg chg="add mod">
          <ac:chgData name="Leif Andersson" userId="c7752dc5e5b99073" providerId="LiveId" clId="{675ECACB-A375-4944-AE30-CB363105A5A5}" dt="2022-05-30T11:35:11.170" v="1452" actId="1076"/>
          <ac:picMkLst>
            <pc:docMk/>
            <pc:sldMk cId="491797698" sldId="309"/>
            <ac:picMk id="4" creationId="{E47EB5CC-C8DA-FD18-67E4-846E1854E80C}"/>
          </ac:picMkLst>
        </pc:picChg>
        <pc:picChg chg="add del mod">
          <ac:chgData name="Leif Andersson" userId="c7752dc5e5b99073" providerId="LiveId" clId="{675ECACB-A375-4944-AE30-CB363105A5A5}" dt="2022-05-30T11:34:24.080" v="1444" actId="478"/>
          <ac:picMkLst>
            <pc:docMk/>
            <pc:sldMk cId="491797698" sldId="309"/>
            <ac:picMk id="5" creationId="{D050CAB4-834B-4B16-76E3-6820BEACDD72}"/>
          </ac:picMkLst>
        </pc:picChg>
      </pc:sldChg>
      <pc:sldChg chg="del">
        <pc:chgData name="Leif Andersson" userId="c7752dc5e5b99073" providerId="LiveId" clId="{675ECACB-A375-4944-AE30-CB363105A5A5}" dt="2022-05-29T20:34:02.977" v="0" actId="47"/>
        <pc:sldMkLst>
          <pc:docMk/>
          <pc:sldMk cId="3849730555" sldId="309"/>
        </pc:sldMkLst>
      </pc:sldChg>
      <pc:sldChg chg="del">
        <pc:chgData name="Leif Andersson" userId="c7752dc5e5b99073" providerId="LiveId" clId="{675ECACB-A375-4944-AE30-CB363105A5A5}" dt="2022-05-29T20:34:02.977" v="0" actId="47"/>
        <pc:sldMkLst>
          <pc:docMk/>
          <pc:sldMk cId="2858960596" sldId="310"/>
        </pc:sldMkLst>
        <pc:spChg chg="add mod">
          <ac:chgData name="Leif Andersson" userId="c7752dc5e5b99073" providerId="LiveId" clId="{675ECACB-A375-4944-AE30-CB363105A5A5}" dt="2022-05-30T12:18:03.596" v="2150" actId="14100"/>
          <ac:spMkLst>
            <pc:docMk/>
            <pc:sldMk cId="2858960596" sldId="310"/>
            <ac:spMk id="4" creationId="{97F39A0A-58CC-13CF-7B44-3EE978FF34CA}"/>
          </ac:spMkLst>
        </pc:spChg>
        <pc:spChg chg="add mod">
          <ac:chgData name="Leif Andersson" userId="c7752dc5e5b99073" providerId="LiveId" clId="{675ECACB-A375-4944-AE30-CB363105A5A5}" dt="2022-05-30T11:58:51.439" v="2101" actId="11"/>
          <ac:spMkLst>
            <pc:docMk/>
            <pc:sldMk cId="2858960596" sldId="310"/>
            <ac:spMk id="6" creationId="{C28A4C27-7C86-4CB6-372D-098FAE5792FF}"/>
          </ac:spMkLst>
        </pc:spChg>
        <pc:spChg chg="add del mod">
          <ac:chgData name="Leif Andersson" userId="c7752dc5e5b99073" providerId="LiveId" clId="{675ECACB-A375-4944-AE30-CB363105A5A5}" dt="2022-05-30T11:57:26.560" v="2096" actId="478"/>
          <ac:spMkLst>
            <pc:docMk/>
            <pc:sldMk cId="2858960596" sldId="310"/>
            <ac:spMk id="19" creationId="{C18600A2-CFA6-6543-E92F-3662185155D7}"/>
          </ac:spMkLst>
        </pc:spChg>
        <pc:spChg chg="add del mod">
          <ac:chgData name="Leif Andersson" userId="c7752dc5e5b99073" providerId="LiveId" clId="{675ECACB-A375-4944-AE30-CB363105A5A5}" dt="2022-05-30T12:00:20.148" v="2110"/>
          <ac:spMkLst>
            <pc:docMk/>
            <pc:sldMk cId="2858960596" sldId="310"/>
            <ac:spMk id="21" creationId="{B876E207-AED0-EAE5-81CA-F5599C01D9B4}"/>
          </ac:spMkLst>
        </pc:spChg>
        <pc:spChg chg="add del mod">
          <ac:chgData name="Leif Andersson" userId="c7752dc5e5b99073" providerId="LiveId" clId="{675ECACB-A375-4944-AE30-CB363105A5A5}" dt="2022-05-30T11:48:42.462" v="1982"/>
          <ac:spMkLst>
            <pc:docMk/>
            <pc:sldMk cId="2858960596" sldId="310"/>
            <ac:spMk id="25" creationId="{6195934B-4C99-0CB1-A6AE-4A4561F59C14}"/>
          </ac:spMkLst>
        </pc:spChg>
        <pc:spChg chg="add del mod">
          <ac:chgData name="Leif Andersson" userId="c7752dc5e5b99073" providerId="LiveId" clId="{675ECACB-A375-4944-AE30-CB363105A5A5}" dt="2022-05-30T12:15:25.720" v="2118"/>
          <ac:spMkLst>
            <pc:docMk/>
            <pc:sldMk cId="2858960596" sldId="310"/>
            <ac:spMk id="29" creationId="{9F98320C-F0EC-C81F-6F0C-C8807A29CBAC}"/>
          </ac:spMkLst>
        </pc:spChg>
        <pc:spChg chg="add mod">
          <ac:chgData name="Leif Andersson" userId="c7752dc5e5b99073" providerId="LiveId" clId="{675ECACB-A375-4944-AE30-CB363105A5A5}" dt="2022-05-30T12:16:18.963" v="2124" actId="21"/>
          <ac:spMkLst>
            <pc:docMk/>
            <pc:sldMk cId="2858960596" sldId="310"/>
            <ac:spMk id="37" creationId="{4ABFD89C-F50D-1E5F-EC8A-DA78C8D2A4E1}"/>
          </ac:spMkLst>
        </pc:spChg>
        <pc:spChg chg="add del">
          <ac:chgData name="Leif Andersson" userId="c7752dc5e5b99073" providerId="LiveId" clId="{675ECACB-A375-4944-AE30-CB363105A5A5}" dt="2022-05-30T12:15:48.571" v="2120" actId="22"/>
          <ac:spMkLst>
            <pc:docMk/>
            <pc:sldMk cId="2858960596" sldId="310"/>
            <ac:spMk id="39" creationId="{D76FAB83-F0A1-9138-C049-C1F9F83EA391}"/>
          </ac:spMkLst>
        </pc:spChg>
        <pc:spChg chg="add del">
          <ac:chgData name="Leif Andersson" userId="c7752dc5e5b99073" providerId="LiveId" clId="{675ECACB-A375-4944-AE30-CB363105A5A5}" dt="2022-05-30T12:16:31.277" v="2127" actId="21"/>
          <ac:spMkLst>
            <pc:docMk/>
            <pc:sldMk cId="2858960596" sldId="310"/>
            <ac:spMk id="42" creationId="{6D26A80E-EF2F-A131-C187-BBC511A943B8}"/>
          </ac:spMkLst>
        </pc:spChg>
        <pc:spChg chg="add mod">
          <ac:chgData name="Leif Andersson" userId="c7752dc5e5b99073" providerId="LiveId" clId="{675ECACB-A375-4944-AE30-CB363105A5A5}" dt="2022-05-30T12:17:26.004" v="2132" actId="14100"/>
          <ac:spMkLst>
            <pc:docMk/>
            <pc:sldMk cId="2858960596" sldId="310"/>
            <ac:spMk id="43" creationId="{4F750FB9-615C-6219-8214-EF4F918FA1C2}"/>
          </ac:spMkLst>
        </pc:spChg>
        <pc:spChg chg="del mod">
          <ac:chgData name="Leif Andersson" userId="c7752dc5e5b99073" providerId="LiveId" clId="{675ECACB-A375-4944-AE30-CB363105A5A5}" dt="2022-05-30T11:36:34.367" v="1460" actId="478"/>
          <ac:spMkLst>
            <pc:docMk/>
            <pc:sldMk cId="2858960596" sldId="310"/>
            <ac:spMk id="15363" creationId="{B0FE7FAC-234C-410A-805D-886B35CD69B6}"/>
          </ac:spMkLst>
        </pc:spChg>
        <pc:spChg chg="add mod">
          <ac:chgData name="Leif Andersson" userId="c7752dc5e5b99073" providerId="LiveId" clId="{675ECACB-A375-4944-AE30-CB363105A5A5}" dt="2022-05-30T12:17:03.147" v="2130" actId="11"/>
          <ac:spMkLst>
            <pc:docMk/>
            <pc:sldMk cId="2858960596" sldId="310"/>
            <ac:spMk id="15366" creationId="{4EE56488-7F2D-58C2-2564-0F51DF4B3E29}"/>
          </ac:spMkLst>
        </pc:spChg>
        <pc:picChg chg="add mod">
          <ac:chgData name="Leif Andersson" userId="c7752dc5e5b99073" providerId="LiveId" clId="{675ECACB-A375-4944-AE30-CB363105A5A5}" dt="2022-05-30T11:37:40.060" v="1558"/>
          <ac:picMkLst>
            <pc:docMk/>
            <pc:sldMk cId="2858960596" sldId="310"/>
            <ac:picMk id="5" creationId="{42360131-653A-C477-6020-44000768E09C}"/>
          </ac:picMkLst>
        </pc:picChg>
        <pc:cxnChg chg="add mod">
          <ac:chgData name="Leif Andersson" userId="c7752dc5e5b99073" providerId="LiveId" clId="{675ECACB-A375-4944-AE30-CB363105A5A5}" dt="2022-05-30T12:18:13.773" v="2151" actId="14100"/>
          <ac:cxnSpMkLst>
            <pc:docMk/>
            <pc:sldMk cId="2858960596" sldId="310"/>
            <ac:cxnSpMk id="7" creationId="{5872C088-AE52-62E7-25A0-67B9395E1F8E}"/>
          </ac:cxnSpMkLst>
        </pc:cxnChg>
        <pc:cxnChg chg="add mod">
          <ac:chgData name="Leif Andersson" userId="c7752dc5e5b99073" providerId="LiveId" clId="{675ECACB-A375-4944-AE30-CB363105A5A5}" dt="2022-05-30T11:52:06.289" v="2003" actId="14100"/>
          <ac:cxnSpMkLst>
            <pc:docMk/>
            <pc:sldMk cId="2858960596" sldId="310"/>
            <ac:cxnSpMk id="8" creationId="{37339E3B-8474-C1C3-F232-540C1D4274A4}"/>
          </ac:cxnSpMkLst>
        </pc:cxnChg>
        <pc:cxnChg chg="add del mod">
          <ac:chgData name="Leif Andersson" userId="c7752dc5e5b99073" providerId="LiveId" clId="{675ECACB-A375-4944-AE30-CB363105A5A5}" dt="2022-05-30T11:57:30.191" v="2097" actId="478"/>
          <ac:cxnSpMkLst>
            <pc:docMk/>
            <pc:sldMk cId="2858960596" sldId="310"/>
            <ac:cxnSpMk id="9" creationId="{88F420A6-1FA9-BD75-0200-89B358FB353E}"/>
          </ac:cxnSpMkLst>
        </pc:cxnChg>
        <pc:cxnChg chg="add mod">
          <ac:chgData name="Leif Andersson" userId="c7752dc5e5b99073" providerId="LiveId" clId="{675ECACB-A375-4944-AE30-CB363105A5A5}" dt="2022-05-30T12:18:19.618" v="2152" actId="14100"/>
          <ac:cxnSpMkLst>
            <pc:docMk/>
            <pc:sldMk cId="2858960596" sldId="310"/>
            <ac:cxnSpMk id="10" creationId="{15EC21A3-03EA-312E-0659-B26993660F67}"/>
          </ac:cxnSpMkLst>
        </pc:cxnChg>
        <pc:cxnChg chg="add mod">
          <ac:chgData name="Leif Andersson" userId="c7752dc5e5b99073" providerId="LiveId" clId="{675ECACB-A375-4944-AE30-CB363105A5A5}" dt="2022-05-30T11:51:44.419" v="2001" actId="14100"/>
          <ac:cxnSpMkLst>
            <pc:docMk/>
            <pc:sldMk cId="2858960596" sldId="310"/>
            <ac:cxnSpMk id="11" creationId="{80DE6067-513F-2B1A-BBCD-83E8818F9AF5}"/>
          </ac:cxnSpMkLst>
        </pc:cxnChg>
      </pc:sldChg>
      <pc:sldChg chg="del">
        <pc:chgData name="Leif Andersson" userId="c7752dc5e5b99073" providerId="LiveId" clId="{675ECACB-A375-4944-AE30-CB363105A5A5}" dt="2022-05-29T20:34:02.977" v="0" actId="47"/>
        <pc:sldMkLst>
          <pc:docMk/>
          <pc:sldMk cId="0" sldId="311"/>
        </pc:sldMkLst>
      </pc:sldChg>
      <pc:sldChg chg="modSp add del mod">
        <pc:chgData name="Leif Andersson" userId="c7752dc5e5b99073" providerId="LiveId" clId="{675ECACB-A375-4944-AE30-CB363105A5A5}" dt="2022-05-30T11:58:59.185" v="2102" actId="47"/>
        <pc:sldMkLst>
          <pc:docMk/>
          <pc:sldMk cId="1004417643" sldId="311"/>
        </pc:sldMkLst>
        <pc:spChg chg="mod">
          <ac:chgData name="Leif Andersson" userId="c7752dc5e5b99073" providerId="LiveId" clId="{675ECACB-A375-4944-AE30-CB363105A5A5}" dt="2022-05-30T11:54:36.471" v="2038" actId="20577"/>
          <ac:spMkLst>
            <pc:docMk/>
            <pc:sldMk cId="1004417643" sldId="311"/>
            <ac:spMk id="15363" creationId="{B0FE7FAC-234C-410A-805D-886B35CD69B6}"/>
          </ac:spMkLst>
        </pc:spChg>
      </pc:sldChg>
      <pc:sldChg chg="addSp modSp add mod">
        <pc:chgData name="Leif Andersson" userId="c7752dc5e5b99073" providerId="LiveId" clId="{675ECACB-A375-4944-AE30-CB363105A5A5}" dt="2022-05-30T12:19:47.707" v="2179" actId="1076"/>
        <pc:sldMkLst>
          <pc:docMk/>
          <pc:sldMk cId="2659316027" sldId="312"/>
        </pc:sldMkLst>
        <pc:spChg chg="add mod">
          <ac:chgData name="Leif Andersson" userId="c7752dc5e5b99073" providerId="LiveId" clId="{675ECACB-A375-4944-AE30-CB363105A5A5}" dt="2022-05-30T12:18:42.229" v="2165" actId="20577"/>
          <ac:spMkLst>
            <pc:docMk/>
            <pc:sldMk cId="2659316027" sldId="312"/>
            <ac:spMk id="4" creationId="{86EA0734-E3CB-9DEC-CD42-C20A9C3A7A22}"/>
          </ac:spMkLst>
        </pc:spChg>
        <pc:picChg chg="add mod">
          <ac:chgData name="Leif Andersson" userId="c7752dc5e5b99073" providerId="LiveId" clId="{675ECACB-A375-4944-AE30-CB363105A5A5}" dt="2022-05-30T12:19:47.707" v="2179" actId="1076"/>
          <ac:picMkLst>
            <pc:docMk/>
            <pc:sldMk cId="2659316027" sldId="312"/>
            <ac:picMk id="3" creationId="{C6581BF3-04E2-9486-8451-5FD861E4E82C}"/>
          </ac:picMkLst>
        </pc:picChg>
      </pc:sldChg>
      <pc:sldChg chg="addSp delSp modSp add mod">
        <pc:chgData name="Leif Andersson" userId="c7752dc5e5b99073" providerId="LiveId" clId="{675ECACB-A375-4944-AE30-CB363105A5A5}" dt="2022-05-30T11:33:14.404" v="1443" actId="14100"/>
        <pc:sldMkLst>
          <pc:docMk/>
          <pc:sldMk cId="3785439265" sldId="313"/>
        </pc:sldMkLst>
        <pc:spChg chg="mod">
          <ac:chgData name="Leif Andersson" userId="c7752dc5e5b99073" providerId="LiveId" clId="{675ECACB-A375-4944-AE30-CB363105A5A5}" dt="2022-05-30T11:13:17.024" v="1197" actId="20577"/>
          <ac:spMkLst>
            <pc:docMk/>
            <pc:sldMk cId="3785439265" sldId="313"/>
            <ac:spMk id="6" creationId="{6A92F38E-E0BE-C992-0358-B11707E1D205}"/>
          </ac:spMkLst>
        </pc:spChg>
        <pc:spChg chg="mod">
          <ac:chgData name="Leif Andersson" userId="c7752dc5e5b99073" providerId="LiveId" clId="{675ECACB-A375-4944-AE30-CB363105A5A5}" dt="2022-05-30T10:17:39.469" v="860" actId="14100"/>
          <ac:spMkLst>
            <pc:docMk/>
            <pc:sldMk cId="3785439265" sldId="313"/>
            <ac:spMk id="15363" creationId="{B0FE7FAC-234C-410A-805D-886B35CD69B6}"/>
          </ac:spMkLst>
        </pc:spChg>
        <pc:picChg chg="add del mod">
          <ac:chgData name="Leif Andersson" userId="c7752dc5e5b99073" providerId="LiveId" clId="{675ECACB-A375-4944-AE30-CB363105A5A5}" dt="2022-05-30T11:32:26.015" v="1435" actId="478"/>
          <ac:picMkLst>
            <pc:docMk/>
            <pc:sldMk cId="3785439265" sldId="313"/>
            <ac:picMk id="3" creationId="{3A866390-0FDE-EDD3-CC6E-0128F1F7B533}"/>
          </ac:picMkLst>
        </pc:picChg>
        <pc:picChg chg="del">
          <ac:chgData name="Leif Andersson" userId="c7752dc5e5b99073" providerId="LiveId" clId="{675ECACB-A375-4944-AE30-CB363105A5A5}" dt="2022-05-30T10:22:39.146" v="875" actId="478"/>
          <ac:picMkLst>
            <pc:docMk/>
            <pc:sldMk cId="3785439265" sldId="313"/>
            <ac:picMk id="5" creationId="{D050CAB4-834B-4B16-76E3-6820BEACDD72}"/>
          </ac:picMkLst>
        </pc:picChg>
        <pc:picChg chg="add mod ord">
          <ac:chgData name="Leif Andersson" userId="c7752dc5e5b99073" providerId="LiveId" clId="{675ECACB-A375-4944-AE30-CB363105A5A5}" dt="2022-05-30T11:33:04.926" v="1441" actId="167"/>
          <ac:picMkLst>
            <pc:docMk/>
            <pc:sldMk cId="3785439265" sldId="313"/>
            <ac:picMk id="11" creationId="{B9AF4BD7-CF2E-6D0A-8594-60BDAFEEAD1F}"/>
          </ac:picMkLst>
        </pc:picChg>
        <pc:cxnChg chg="add mod">
          <ac:chgData name="Leif Andersson" userId="c7752dc5e5b99073" providerId="LiveId" clId="{675ECACB-A375-4944-AE30-CB363105A5A5}" dt="2022-05-30T11:33:14.404" v="1443" actId="14100"/>
          <ac:cxnSpMkLst>
            <pc:docMk/>
            <pc:sldMk cId="3785439265" sldId="313"/>
            <ac:cxnSpMk id="8" creationId="{21CF65AA-303E-2805-6E4E-CECE28E423DA}"/>
          </ac:cxnSpMkLst>
        </pc:cxnChg>
      </pc:sldChg>
      <pc:sldChg chg="addSp delSp modSp add mod">
        <pc:chgData name="Leif Andersson" userId="c7752dc5e5b99073" providerId="LiveId" clId="{675ECACB-A375-4944-AE30-CB363105A5A5}" dt="2022-05-30T11:35:45.413" v="1455" actId="14100"/>
        <pc:sldMkLst>
          <pc:docMk/>
          <pc:sldMk cId="3624680527" sldId="314"/>
        </pc:sldMkLst>
        <pc:spChg chg="mod">
          <ac:chgData name="Leif Andersson" userId="c7752dc5e5b99073" providerId="LiveId" clId="{675ECACB-A375-4944-AE30-CB363105A5A5}" dt="2022-05-30T11:21:19.738" v="1433" actId="20577"/>
          <ac:spMkLst>
            <pc:docMk/>
            <pc:sldMk cId="3624680527" sldId="314"/>
            <ac:spMk id="6" creationId="{6A92F38E-E0BE-C992-0358-B11707E1D205}"/>
          </ac:spMkLst>
        </pc:spChg>
        <pc:spChg chg="mod">
          <ac:chgData name="Leif Andersson" userId="c7752dc5e5b99073" providerId="LiveId" clId="{675ECACB-A375-4944-AE30-CB363105A5A5}" dt="2022-05-30T11:09:26.952" v="1114" actId="20577"/>
          <ac:spMkLst>
            <pc:docMk/>
            <pc:sldMk cId="3624680527" sldId="314"/>
            <ac:spMk id="15363" creationId="{B0FE7FAC-234C-410A-805D-886B35CD69B6}"/>
          </ac:spMkLst>
        </pc:spChg>
        <pc:picChg chg="del">
          <ac:chgData name="Leif Andersson" userId="c7752dc5e5b99073" providerId="LiveId" clId="{675ECACB-A375-4944-AE30-CB363105A5A5}" dt="2022-05-30T11:20:46.097" v="1394" actId="478"/>
          <ac:picMkLst>
            <pc:docMk/>
            <pc:sldMk cId="3624680527" sldId="314"/>
            <ac:picMk id="3" creationId="{3A866390-0FDE-EDD3-CC6E-0128F1F7B533}"/>
          </ac:picMkLst>
        </pc:picChg>
        <pc:picChg chg="add del mod">
          <ac:chgData name="Leif Andersson" userId="c7752dc5e5b99073" providerId="LiveId" clId="{675ECACB-A375-4944-AE30-CB363105A5A5}" dt="2022-05-30T11:35:38.905" v="1453" actId="478"/>
          <ac:picMkLst>
            <pc:docMk/>
            <pc:sldMk cId="3624680527" sldId="314"/>
            <ac:picMk id="7" creationId="{6F73DC61-B40A-BF62-D635-95BA315DDC93}"/>
          </ac:picMkLst>
        </pc:picChg>
        <pc:picChg chg="add mod">
          <ac:chgData name="Leif Andersson" userId="c7752dc5e5b99073" providerId="LiveId" clId="{675ECACB-A375-4944-AE30-CB363105A5A5}" dt="2022-05-30T11:35:45.413" v="1455" actId="14100"/>
          <ac:picMkLst>
            <pc:docMk/>
            <pc:sldMk cId="3624680527" sldId="314"/>
            <ac:picMk id="9" creationId="{9A06D846-7955-C165-68CC-ECFBE58CF6FE}"/>
          </ac:picMkLst>
        </pc:picChg>
        <pc:cxnChg chg="del">
          <ac:chgData name="Leif Andersson" userId="c7752dc5e5b99073" providerId="LiveId" clId="{675ECACB-A375-4944-AE30-CB363105A5A5}" dt="2022-05-30T11:20:06.281" v="1393" actId="478"/>
          <ac:cxnSpMkLst>
            <pc:docMk/>
            <pc:sldMk cId="3624680527" sldId="314"/>
            <ac:cxnSpMk id="8" creationId="{21CF65AA-303E-2805-6E4E-CECE28E423DA}"/>
          </ac:cxnSpMkLst>
        </pc:cxnChg>
      </pc:sldChg>
      <pc:sldChg chg="addSp modSp add mod">
        <pc:chgData name="Leif Andersson" userId="c7752dc5e5b99073" providerId="LiveId" clId="{675ECACB-A375-4944-AE30-CB363105A5A5}" dt="2022-05-30T12:20:35.403" v="2183" actId="1076"/>
        <pc:sldMkLst>
          <pc:docMk/>
          <pc:sldMk cId="1133456643" sldId="315"/>
        </pc:sldMkLst>
        <pc:spChg chg="add mod">
          <ac:chgData name="Leif Andersson" userId="c7752dc5e5b99073" providerId="LiveId" clId="{675ECACB-A375-4944-AE30-CB363105A5A5}" dt="2022-05-30T12:18:50.190" v="2174" actId="20577"/>
          <ac:spMkLst>
            <pc:docMk/>
            <pc:sldMk cId="1133456643" sldId="315"/>
            <ac:spMk id="4" creationId="{76A3BD18-1B72-7FAD-8B29-CCB8518AADC8}"/>
          </ac:spMkLst>
        </pc:spChg>
        <pc:picChg chg="add mod">
          <ac:chgData name="Leif Andersson" userId="c7752dc5e5b99073" providerId="LiveId" clId="{675ECACB-A375-4944-AE30-CB363105A5A5}" dt="2022-05-30T12:20:35.403" v="2183" actId="1076"/>
          <ac:picMkLst>
            <pc:docMk/>
            <pc:sldMk cId="1133456643" sldId="315"/>
            <ac:picMk id="3" creationId="{319AF25F-97EB-100B-E52F-D84E251EFE82}"/>
          </ac:picMkLst>
        </pc:picChg>
      </pc:sldChg>
      <pc:sldChg chg="addSp modSp add mod">
        <pc:chgData name="Leif Andersson" userId="c7752dc5e5b99073" providerId="LiveId" clId="{675ECACB-A375-4944-AE30-CB363105A5A5}" dt="2022-05-30T12:21:24.525" v="2186" actId="14100"/>
        <pc:sldMkLst>
          <pc:docMk/>
          <pc:sldMk cId="1954397168" sldId="316"/>
        </pc:sldMkLst>
        <pc:spChg chg="add mod">
          <ac:chgData name="Leif Andersson" userId="c7752dc5e5b99073" providerId="LiveId" clId="{675ECACB-A375-4944-AE30-CB363105A5A5}" dt="2022-05-30T11:59:24.749" v="2105" actId="20577"/>
          <ac:spMkLst>
            <pc:docMk/>
            <pc:sldMk cId="1954397168" sldId="316"/>
            <ac:spMk id="4" creationId="{889FA595-8FA3-DC3B-71A6-C3F6B3F2052D}"/>
          </ac:spMkLst>
        </pc:spChg>
        <pc:picChg chg="add mod">
          <ac:chgData name="Leif Andersson" userId="c7752dc5e5b99073" providerId="LiveId" clId="{675ECACB-A375-4944-AE30-CB363105A5A5}" dt="2022-05-30T12:21:24.525" v="2186" actId="14100"/>
          <ac:picMkLst>
            <pc:docMk/>
            <pc:sldMk cId="1954397168" sldId="316"/>
            <ac:picMk id="3" creationId="{C5B03264-45C5-483A-BAD1-741904431968}"/>
          </ac:picMkLst>
        </pc:picChg>
      </pc:sldChg>
      <pc:sldChg chg="addSp delSp modSp add mod">
        <pc:chgData name="Leif Andersson" userId="c7752dc5e5b99073" providerId="LiveId" clId="{675ECACB-A375-4944-AE30-CB363105A5A5}" dt="2022-05-30T12:28:46.809" v="2199" actId="1076"/>
        <pc:sldMkLst>
          <pc:docMk/>
          <pc:sldMk cId="12917723" sldId="317"/>
        </pc:sldMkLst>
        <pc:spChg chg="add mod">
          <ac:chgData name="Leif Andersson" userId="c7752dc5e5b99073" providerId="LiveId" clId="{675ECACB-A375-4944-AE30-CB363105A5A5}" dt="2022-05-30T11:59:33.727" v="2107" actId="20577"/>
          <ac:spMkLst>
            <pc:docMk/>
            <pc:sldMk cId="12917723" sldId="317"/>
            <ac:spMk id="4" creationId="{9C0F87BD-9751-DF23-FB34-79AB41741373}"/>
          </ac:spMkLst>
        </pc:spChg>
        <pc:picChg chg="add mod">
          <ac:chgData name="Leif Andersson" userId="c7752dc5e5b99073" providerId="LiveId" clId="{675ECACB-A375-4944-AE30-CB363105A5A5}" dt="2022-05-30T12:22:20.707" v="2189" actId="14100"/>
          <ac:picMkLst>
            <pc:docMk/>
            <pc:sldMk cId="12917723" sldId="317"/>
            <ac:picMk id="3" creationId="{F852374A-A682-C832-E18B-550369556B6E}"/>
          </ac:picMkLst>
        </pc:picChg>
        <pc:cxnChg chg="add del mod">
          <ac:chgData name="Leif Andersson" userId="c7752dc5e5b99073" providerId="LiveId" clId="{675ECACB-A375-4944-AE30-CB363105A5A5}" dt="2022-05-30T12:27:13.085" v="2194" actId="478"/>
          <ac:cxnSpMkLst>
            <pc:docMk/>
            <pc:sldMk cId="12917723" sldId="317"/>
            <ac:cxnSpMk id="7" creationId="{CE0FEF78-4840-4093-7FB8-FCC5E8553FEF}"/>
          </ac:cxnSpMkLst>
        </pc:cxnChg>
        <pc:cxnChg chg="add del mod">
          <ac:chgData name="Leif Andersson" userId="c7752dc5e5b99073" providerId="LiveId" clId="{675ECACB-A375-4944-AE30-CB363105A5A5}" dt="2022-05-30T12:27:13.085" v="2194" actId="478"/>
          <ac:cxnSpMkLst>
            <pc:docMk/>
            <pc:sldMk cId="12917723" sldId="317"/>
            <ac:cxnSpMk id="8" creationId="{9E8BA894-74BE-E7E3-C3FE-A751B44803AC}"/>
          </ac:cxnSpMkLst>
        </pc:cxnChg>
        <pc:cxnChg chg="add mod">
          <ac:chgData name="Leif Andersson" userId="c7752dc5e5b99073" providerId="LiveId" clId="{675ECACB-A375-4944-AE30-CB363105A5A5}" dt="2022-05-30T12:28:46.809" v="2199" actId="1076"/>
          <ac:cxnSpMkLst>
            <pc:docMk/>
            <pc:sldMk cId="12917723" sldId="317"/>
            <ac:cxnSpMk id="10" creationId="{D71904F3-4814-D6B3-D230-27A3A5D32D3B}"/>
          </ac:cxnSpMkLst>
        </pc:cxnChg>
        <pc:cxnChg chg="add mod">
          <ac:chgData name="Leif Andersson" userId="c7752dc5e5b99073" providerId="LiveId" clId="{675ECACB-A375-4944-AE30-CB363105A5A5}" dt="2022-05-30T12:28:26.213" v="2197" actId="108"/>
          <ac:cxnSpMkLst>
            <pc:docMk/>
            <pc:sldMk cId="12917723" sldId="317"/>
            <ac:cxnSpMk id="12" creationId="{892D904E-3AB0-1179-BCC5-A8790943F64D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09E5B91-BB35-4687-A748-6553C747C0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B980A98-8A68-42E5-A3D1-2793DD0F23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E87AC6-F124-4ED1-A456-F1E2AA720B2A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A11118-76C0-4363-88A4-8AAFF97249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3496975-99D5-42B4-9E22-C50370E06F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1A5C91-20BB-4872-A27A-D18EA945572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0DE277C-89E6-4362-94E8-CE0FC538F6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9036C88-8BA3-4F89-8192-9EE0D9FC5A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EFE99A-720F-43B3-93F7-DB67F1FC0203}" type="datetimeFigureOut">
              <a:rPr lang="sv-SE"/>
              <a:pPr>
                <a:defRPr/>
              </a:pPr>
              <a:t>2022-06-09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E7A97470-963D-4E73-A69F-8021538CBA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A0F29EEB-82E9-4AE4-9554-E6D8BB7D8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AC20C23-5B7F-47BC-81A1-34C4709D1D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D973841-F9CD-4C48-AD02-B4F43BD72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0BD84F-33E6-4049-A319-421B7A778E2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69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87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15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19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7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78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4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86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18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15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0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45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20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40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32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95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086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89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49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77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08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3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16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2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2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0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6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92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84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EC5CD1C4-2131-4D42-A1B8-C4F1A63EE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44EE7D55-7E4D-482B-8074-604CA3A2E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6BD6994B-BE44-4B78-8206-5102DC09A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D1B83-8BB0-48BC-975E-A9383471C9FC}" type="slidenum">
              <a:rPr lang="sv-SE" altLang="sv-S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sv-SE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7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8E5711-4552-4727-9041-ED78519A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63533-E5E2-44E0-9E75-CFFA1F9BAC40}" type="datetimeFigureOut">
              <a:rPr lang="sv-SE"/>
              <a:pPr>
                <a:defRPr/>
              </a:pPr>
              <a:t>2022-06-09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162727-91B8-40EC-95AD-559E6861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20E2EA-3A84-4D7D-9C82-28CCB88E4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59A67-3E43-46D3-BE37-87D2EEC2562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2231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F96236-4BF7-47F5-86F1-94F902B6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E706-C73D-4ADB-B83A-E95A006AD1B2}" type="datetimeFigureOut">
              <a:rPr lang="sv-SE"/>
              <a:pPr>
                <a:defRPr/>
              </a:pPr>
              <a:t>2022-06-09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F622F-C3A7-4C91-824B-00376900C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25187F-12CF-4478-8B57-9B2CB856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47A2-F6CF-4C98-B77A-CC3473D79E8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7274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D3B041-93F1-4688-99D4-4F2B1498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BCDC-DE63-464E-B300-FB2AAA2D1DCF}" type="datetimeFigureOut">
              <a:rPr lang="sv-SE"/>
              <a:pPr>
                <a:defRPr/>
              </a:pPr>
              <a:t>2022-06-09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A2CCA31-EA7E-4F7E-8BBF-D96798FE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063C15-BDC4-47BB-9F80-AF0812C1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49FFC-D937-456C-B77B-B8BFBF6A72A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9026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41C26E-B63D-4E34-BDE4-296679AB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F0797-9E1F-4420-B37D-F3062D5478E0}" type="datetimeFigureOut">
              <a:rPr lang="sv-SE"/>
              <a:pPr>
                <a:defRPr/>
              </a:pPr>
              <a:t>2022-06-09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5B429B-3DAC-4C84-B0AE-DC16D507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A26673-CA30-4B19-8017-E0B36ED1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A25B-FFC3-4AEE-A69E-379C5227FB2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101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D84D9E-EE34-4676-8A84-B723EB764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BE37-B3CE-4740-808D-20844D6FAB63}" type="datetimeFigureOut">
              <a:rPr lang="sv-SE"/>
              <a:pPr>
                <a:defRPr/>
              </a:pPr>
              <a:t>2022-06-09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FDD321-AC73-4CF9-B398-50AB76AE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76BC2E-D578-4BAC-9E79-ECACF93E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7F18-294C-419E-AD56-661F1C16222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8530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40CFF7B-3A20-4D88-B6D8-0F9D6BB9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FDD20-1E54-4B57-9BED-1D3F2C6EE148}" type="datetimeFigureOut">
              <a:rPr lang="sv-SE"/>
              <a:pPr>
                <a:defRPr/>
              </a:pPr>
              <a:t>2022-06-09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362077A-420B-4856-88B2-ECF61562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7AD90F6-528C-49CF-8B17-F87D3F5A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BFAE-CF0F-4AD2-B500-EA573741133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804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3CB12F29-2F03-47DA-A9D2-E884153D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FB403-CF09-4642-BBA8-E5E5CA988452}" type="datetimeFigureOut">
              <a:rPr lang="sv-SE"/>
              <a:pPr>
                <a:defRPr/>
              </a:pPr>
              <a:t>2022-06-09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4C9FB062-9EBB-42EB-8C99-ABB885A5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5083411-3873-43C3-B0E1-CAFDD5A32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815C-3AB3-419F-B79C-66665CF2EA7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7574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EE60A7BC-4A07-4033-ADEF-281002DB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34C46-DB79-4741-A936-B2CE9D3B07C8}" type="datetimeFigureOut">
              <a:rPr lang="sv-SE"/>
              <a:pPr>
                <a:defRPr/>
              </a:pPr>
              <a:t>2022-06-09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7E67D26-2932-40BD-A076-DF394B64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65C85C8-010F-4B0A-984A-0EC15E77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86970-9BCF-4FD6-8C65-89C8830BA81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8493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>
            <a:extLst>
              <a:ext uri="{FF2B5EF4-FFF2-40B4-BE49-F238E27FC236}">
                <a16:creationId xmlns:a16="http://schemas.microsoft.com/office/drawing/2014/main" id="{91394101-D1A4-4EDB-8006-8D3DD3A981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805488"/>
            <a:ext cx="22907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87BD8C2-2E1B-4E6E-97BC-54B43766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467D5-6134-4EFC-B216-23F75853EA77}" type="datetimeFigureOut">
              <a:rPr lang="sv-SE"/>
              <a:pPr>
                <a:defRPr/>
              </a:pPr>
              <a:t>2022-06-09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FCF4D2C-403B-439C-9D11-AE974C67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02F20309-7462-421C-84DC-F95B1B10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826BA65-E952-435A-AD4B-6A765DF41D6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62622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AB0BE87-CF28-4228-99CA-81F94B46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BE6B-EE12-4110-A7B7-F2621722CD4E}" type="datetimeFigureOut">
              <a:rPr lang="sv-SE"/>
              <a:pPr>
                <a:defRPr/>
              </a:pPr>
              <a:t>2022-06-09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FF2E495-1EDD-48D1-AE8E-B9840B81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51A69BC-D7A5-474D-B429-C8D7FBBB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1B13-289E-4B29-8217-9EF0B60B774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6608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EBAA7A7-62B2-44B4-879F-F91A1845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35AB8-2BAD-4DD4-A13A-32AD31AD96E1}" type="datetimeFigureOut">
              <a:rPr lang="sv-SE"/>
              <a:pPr>
                <a:defRPr/>
              </a:pPr>
              <a:t>2022-06-09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32EFBB6-C8AB-40F6-AB7B-8BF5AD50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881A496-DAB9-4233-9126-4F5A8863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30ED-F0FE-44EA-8425-2992337572F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3096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D35CBC6A-C017-4CC8-98C9-1116ACD273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9D39015B-5CE5-4040-8137-AE1576E68C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0CE744-64BF-42B4-BC30-4F38BE0EA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984793-8B36-484B-AFF0-FB8B6E4A0D77}" type="datetimeFigureOut">
              <a:rPr lang="sv-SE"/>
              <a:pPr>
                <a:defRPr/>
              </a:pPr>
              <a:t>2022-06-09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F759CE-E841-4FBD-832F-8245AFBB6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3BEC72-099B-4AA3-A244-2D5D59550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ECA25A-295E-4C8F-916E-3335041867E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23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73129"/>
            <a:ext cx="7992690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Alla har fått email den 23 maj från Olivier </a:t>
            </a:r>
            <a:r>
              <a:rPr lang="sv-SE" altLang="sv-SE" sz="2400">
                <a:latin typeface="Arial" panose="020B0604020202020204" pitchFamily="34" charset="0"/>
              </a:rPr>
              <a:t>Gardiol:</a:t>
            </a:r>
            <a:endParaRPr lang="sv-SE" altLang="sv-SE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 sz="2400" dirty="0">
              <a:latin typeface="Arial" panose="020B06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0E2BED-D389-BE23-498C-DB2D3D17C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12883"/>
            <a:ext cx="8496746" cy="34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9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73129"/>
            <a:ext cx="7992690" cy="16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Nu är du klar att logga in på Västerås Rotaryklubbs hemsida:</a:t>
            </a:r>
            <a:br>
              <a:rPr lang="sv-SE" altLang="sv-SE" sz="2400" dirty="0">
                <a:latin typeface="Arial" panose="020B0604020202020204" pitchFamily="34" charset="0"/>
              </a:rPr>
            </a:br>
            <a:r>
              <a:rPr lang="sv-SE" altLang="sv-SE" sz="2400" b="1" dirty="0">
                <a:solidFill>
                  <a:srgbClr val="FF0000"/>
                </a:solidFill>
                <a:latin typeface="Arial" panose="020B0604020202020204" pitchFamily="34" charset="0"/>
              </a:rPr>
              <a:t>vasteras.rotary2340.se/</a:t>
            </a:r>
            <a:r>
              <a:rPr lang="sv-SE" altLang="sv-SE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sv</a:t>
            </a:r>
            <a:r>
              <a:rPr lang="sv-SE" altLang="sv-SE" sz="24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sv-SE" altLang="sv-SE" sz="2400" dirty="0">
              <a:latin typeface="Arial" panose="020B06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0443C8A-3D3C-E446-C672-6312370C0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852936"/>
            <a:ext cx="5832648" cy="317918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98C7874-A85F-43E0-C1CD-309CD9CB3317}"/>
              </a:ext>
            </a:extLst>
          </p:cNvPr>
          <p:cNvSpPr txBox="1"/>
          <p:nvPr/>
        </p:nvSpPr>
        <p:spPr>
          <a:xfrm>
            <a:off x="6588224" y="2245454"/>
            <a:ext cx="278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Klicka på LOGGA IN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3EC83CDC-B403-AA55-69B9-09143B2E8561}"/>
              </a:ext>
            </a:extLst>
          </p:cNvPr>
          <p:cNvCxnSpPr>
            <a:cxnSpLocks/>
          </p:cNvCxnSpPr>
          <p:nvPr/>
        </p:nvCxnSpPr>
        <p:spPr>
          <a:xfrm flipH="1">
            <a:off x="6012160" y="2420888"/>
            <a:ext cx="57606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27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98C7874-A85F-43E0-C1CD-309CD9CB3317}"/>
              </a:ext>
            </a:extLst>
          </p:cNvPr>
          <p:cNvSpPr txBox="1"/>
          <p:nvPr/>
        </p:nvSpPr>
        <p:spPr>
          <a:xfrm>
            <a:off x="5508104" y="5282107"/>
            <a:ext cx="2782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Fyll i email och lösenord samt tryck på gula LOGGA IN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E7399EB-1DE0-DDEB-8428-EDE383535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044" y="1465958"/>
            <a:ext cx="9144000" cy="3693664"/>
          </a:xfrm>
          <a:prstGeom prst="rect">
            <a:avLst/>
          </a:prstGeo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56799ABB-A59B-7995-2706-E021A0A5E84D}"/>
              </a:ext>
            </a:extLst>
          </p:cNvPr>
          <p:cNvCxnSpPr>
            <a:cxnSpLocks/>
          </p:cNvCxnSpPr>
          <p:nvPr/>
        </p:nvCxnSpPr>
        <p:spPr>
          <a:xfrm flipH="1" flipV="1">
            <a:off x="4067944" y="4184674"/>
            <a:ext cx="1872208" cy="1097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8E049CF4-0645-D2ED-9717-FCEEDF9B69D8}"/>
              </a:ext>
            </a:extLst>
          </p:cNvPr>
          <p:cNvCxnSpPr>
            <a:cxnSpLocks/>
          </p:cNvCxnSpPr>
          <p:nvPr/>
        </p:nvCxnSpPr>
        <p:spPr>
          <a:xfrm flipH="1" flipV="1">
            <a:off x="2843808" y="5013176"/>
            <a:ext cx="2592288" cy="7305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9DC4963F-A675-8DA9-76CF-79583322BC30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4211960" y="3429000"/>
            <a:ext cx="2687156" cy="18531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71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9AF682-C953-1DE0-6513-68FE46596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108774"/>
            <a:ext cx="6676921" cy="462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3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Hur lägga till hemsidan som Favorit på datorn?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A92F38E-E0BE-C992-0358-B11707E1D205}"/>
              </a:ext>
            </a:extLst>
          </p:cNvPr>
          <p:cNvSpPr txBox="1"/>
          <p:nvPr/>
        </p:nvSpPr>
        <p:spPr>
          <a:xfrm>
            <a:off x="6577459" y="2740978"/>
            <a:ext cx="245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Ta fram hemsidan </a:t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FF0000"/>
                </a:solidFill>
              </a:rPr>
              <a:t>och mata in ”</a:t>
            </a:r>
            <a:r>
              <a:rPr lang="sv-SE" b="1" dirty="0" err="1">
                <a:solidFill>
                  <a:srgbClr val="FF0000"/>
                </a:solidFill>
              </a:rPr>
              <a:t>ctrl+D</a:t>
            </a:r>
            <a:r>
              <a:rPr lang="sv-SE" b="1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47EB5CC-C8DA-FD18-67E4-846E1854E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63" y="1658247"/>
            <a:ext cx="590045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97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B9AF4BD7-CF2E-6D0A-8594-60BDAFEEA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91104"/>
            <a:ext cx="5729270" cy="4053644"/>
          </a:xfrm>
          <a:prstGeom prst="rect">
            <a:avLst/>
          </a:prstGeom>
        </p:spPr>
      </p:pic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13253"/>
            <a:ext cx="864096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Hur lägga till hemsidan som Favorit på din </a:t>
            </a:r>
            <a:r>
              <a:rPr lang="sv-SE" altLang="sv-SE" sz="2400" b="1" dirty="0">
                <a:solidFill>
                  <a:srgbClr val="FF0000"/>
                </a:solidFill>
                <a:latin typeface="Arial" panose="020B0604020202020204" pitchFamily="34" charset="0"/>
              </a:rPr>
              <a:t>iPhone och </a:t>
            </a:r>
            <a:r>
              <a:rPr lang="sv-SE" altLang="sv-SE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iPAD</a:t>
            </a:r>
            <a:endParaRPr lang="sv-SE" altLang="sv-SE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A92F38E-E0BE-C992-0358-B11707E1D205}"/>
              </a:ext>
            </a:extLst>
          </p:cNvPr>
          <p:cNvSpPr txBox="1"/>
          <p:nvPr/>
        </p:nvSpPr>
        <p:spPr>
          <a:xfrm>
            <a:off x="6228184" y="2276872"/>
            <a:ext cx="27820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Ta fram hemsidan i Safari, logga in och markera ”Fortsätt vara ansluten” Tryck sedan på denna!</a:t>
            </a:r>
            <a:br>
              <a:rPr lang="sv-SE" b="1" dirty="0">
                <a:solidFill>
                  <a:srgbClr val="FF0000"/>
                </a:solidFill>
              </a:rPr>
            </a:br>
            <a:endParaRPr lang="sv-SE" b="1" dirty="0">
              <a:solidFill>
                <a:srgbClr val="FF0000"/>
              </a:solidFill>
            </a:endParaRPr>
          </a:p>
          <a:p>
            <a:r>
              <a:rPr lang="sv-SE" b="1" dirty="0">
                <a:solidFill>
                  <a:srgbClr val="FF0000"/>
                </a:solidFill>
              </a:rPr>
              <a:t>Välj sedan ”Lägg till bokmärke”! </a:t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FF0000"/>
                </a:solidFill>
              </a:rPr>
              <a:t>Du kan ändra namnet på bokmärket!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21CF65AA-303E-2805-6E4E-CECE28E423DA}"/>
              </a:ext>
            </a:extLst>
          </p:cNvPr>
          <p:cNvCxnSpPr>
            <a:cxnSpLocks/>
          </p:cNvCxnSpPr>
          <p:nvPr/>
        </p:nvCxnSpPr>
        <p:spPr>
          <a:xfrm flipH="1" flipV="1">
            <a:off x="5148064" y="1988840"/>
            <a:ext cx="1152128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43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13253"/>
            <a:ext cx="871296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Hur lägga till hemsidan som Favorit på din </a:t>
            </a:r>
            <a:r>
              <a:rPr lang="sv-SE" altLang="sv-SE" sz="2400" b="1" dirty="0">
                <a:solidFill>
                  <a:srgbClr val="FF0000"/>
                </a:solidFill>
                <a:latin typeface="Arial" panose="020B0604020202020204" pitchFamily="34" charset="0"/>
              </a:rPr>
              <a:t>Samsung/Android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A92F38E-E0BE-C992-0358-B11707E1D205}"/>
              </a:ext>
            </a:extLst>
          </p:cNvPr>
          <p:cNvSpPr txBox="1"/>
          <p:nvPr/>
        </p:nvSpPr>
        <p:spPr>
          <a:xfrm>
            <a:off x="6228184" y="2276872"/>
            <a:ext cx="27820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Ta fram hemsidan i din webbläsare, logga in och markera ”Fortsätt vara ansluten”.</a:t>
            </a:r>
            <a:br>
              <a:rPr lang="sv-SE" b="1" dirty="0">
                <a:solidFill>
                  <a:srgbClr val="FF0000"/>
                </a:solidFill>
              </a:rPr>
            </a:br>
            <a:endParaRPr lang="sv-SE" b="1" dirty="0">
              <a:solidFill>
                <a:srgbClr val="FF0000"/>
              </a:solidFill>
            </a:endParaRPr>
          </a:p>
          <a:p>
            <a:r>
              <a:rPr lang="sv-SE" b="1" dirty="0">
                <a:solidFill>
                  <a:srgbClr val="FF0000"/>
                </a:solidFill>
              </a:rPr>
              <a:t>Tryck på ··· eller --- (beroende på webbläsare) och välj sedan ”Lägg till i </a:t>
            </a:r>
            <a:r>
              <a:rPr lang="sv-SE" b="1" dirty="0" err="1">
                <a:solidFill>
                  <a:srgbClr val="FF0000"/>
                </a:solidFill>
              </a:rPr>
              <a:t>bokmärken”alt</a:t>
            </a:r>
            <a:r>
              <a:rPr lang="sv-SE" b="1" dirty="0">
                <a:solidFill>
                  <a:srgbClr val="FF0000"/>
                </a:solidFill>
              </a:rPr>
              <a:t>. ”Lägg till på startskärmen”!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A06D846-7955-C165-68CC-ECFBE58CF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72816"/>
            <a:ext cx="548638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80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4" name="textruta 15">
            <a:extLst>
              <a:ext uri="{FF2B5EF4-FFF2-40B4-BE49-F238E27FC236}">
                <a16:creationId xmlns:a16="http://schemas.microsoft.com/office/drawing/2014/main" id="{97F39A0A-58CC-13CF-7B44-3EE978FF3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13253"/>
            <a:ext cx="532859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Viktigaste länkarna på vår hemsida!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2360131-653A-C477-6020-44000768E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72816"/>
            <a:ext cx="5486387" cy="38164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28A4C27-7C86-4CB6-372D-098FAE5792FF}"/>
              </a:ext>
            </a:extLst>
          </p:cNvPr>
          <p:cNvSpPr txBox="1"/>
          <p:nvPr/>
        </p:nvSpPr>
        <p:spPr>
          <a:xfrm>
            <a:off x="6372200" y="2631726"/>
            <a:ext cx="2782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sv-SE" b="1" dirty="0">
                <a:solidFill>
                  <a:srgbClr val="FF0000"/>
                </a:solidFill>
              </a:rPr>
              <a:t>Länk till ikonen för Rotary klubbar!</a:t>
            </a:r>
          </a:p>
          <a:p>
            <a:pPr marL="342900" indent="-342900">
              <a:buAutoNum type="arabicPeriod"/>
            </a:pPr>
            <a:endParaRPr lang="sv-SE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sv-SE" b="1" dirty="0">
                <a:solidFill>
                  <a:srgbClr val="FF0000"/>
                </a:solidFill>
              </a:rPr>
              <a:t>Öppnar menyn till webbplatsen!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5872C088-AE52-62E7-25A0-67B9395E1F8E}"/>
              </a:ext>
            </a:extLst>
          </p:cNvPr>
          <p:cNvCxnSpPr>
            <a:cxnSpLocks/>
          </p:cNvCxnSpPr>
          <p:nvPr/>
        </p:nvCxnSpPr>
        <p:spPr>
          <a:xfrm flipH="1">
            <a:off x="4880987" y="1916832"/>
            <a:ext cx="1486641" cy="2903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37339E3B-8474-C1C3-F232-540C1D4274A4}"/>
              </a:ext>
            </a:extLst>
          </p:cNvPr>
          <p:cNvCxnSpPr>
            <a:cxnSpLocks/>
          </p:cNvCxnSpPr>
          <p:nvPr/>
        </p:nvCxnSpPr>
        <p:spPr>
          <a:xfrm flipH="1" flipV="1">
            <a:off x="827584" y="2356234"/>
            <a:ext cx="5486387" cy="1235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15EC21A3-03EA-312E-0659-B26993660F67}"/>
              </a:ext>
            </a:extLst>
          </p:cNvPr>
          <p:cNvCxnSpPr>
            <a:cxnSpLocks/>
          </p:cNvCxnSpPr>
          <p:nvPr/>
        </p:nvCxnSpPr>
        <p:spPr>
          <a:xfrm flipH="1">
            <a:off x="4642715" y="1113253"/>
            <a:ext cx="1724913" cy="10931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80DE6067-513F-2B1A-BBCD-83E8818F9AF5}"/>
              </a:ext>
            </a:extLst>
          </p:cNvPr>
          <p:cNvCxnSpPr>
            <a:cxnSpLocks/>
          </p:cNvCxnSpPr>
          <p:nvPr/>
        </p:nvCxnSpPr>
        <p:spPr>
          <a:xfrm flipH="1" flipV="1">
            <a:off x="5253536" y="2329005"/>
            <a:ext cx="1149044" cy="4787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ruta 36">
            <a:extLst>
              <a:ext uri="{FF2B5EF4-FFF2-40B4-BE49-F238E27FC236}">
                <a16:creationId xmlns:a16="http://schemas.microsoft.com/office/drawing/2014/main" id="{4ABFD89C-F50D-1E5F-EC8A-DA78C8D2A4E1}"/>
              </a:ext>
            </a:extLst>
          </p:cNvPr>
          <p:cNvSpPr txBox="1"/>
          <p:nvPr/>
        </p:nvSpPr>
        <p:spPr>
          <a:xfrm>
            <a:off x="2287905" y="3105835"/>
            <a:ext cx="4575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5366" name="textruta 15365">
            <a:extLst>
              <a:ext uri="{FF2B5EF4-FFF2-40B4-BE49-F238E27FC236}">
                <a16:creationId xmlns:a16="http://schemas.microsoft.com/office/drawing/2014/main" id="{4EE56488-7F2D-58C2-2564-0F51DF4B3E29}"/>
              </a:ext>
            </a:extLst>
          </p:cNvPr>
          <p:cNvSpPr txBox="1"/>
          <p:nvPr/>
        </p:nvSpPr>
        <p:spPr>
          <a:xfrm>
            <a:off x="6304514" y="876404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b="1" dirty="0">
                <a:solidFill>
                  <a:srgbClr val="FF0000"/>
                </a:solidFill>
              </a:rPr>
              <a:t>Länk till ikonen </a:t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FF0000"/>
                </a:solidFill>
              </a:rPr>
              <a:t>för medlemmar!</a:t>
            </a:r>
          </a:p>
          <a:p>
            <a:endParaRPr lang="sv-SE" dirty="0"/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4F750FB9-615C-6219-8214-EF4F918FA1C2}"/>
              </a:ext>
            </a:extLst>
          </p:cNvPr>
          <p:cNvSpPr txBox="1"/>
          <p:nvPr/>
        </p:nvSpPr>
        <p:spPr>
          <a:xfrm>
            <a:off x="6367628" y="1761538"/>
            <a:ext cx="2274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sv-SE" b="1" dirty="0">
                <a:solidFill>
                  <a:srgbClr val="FF0000"/>
                </a:solidFill>
              </a:rPr>
              <a:t>Länk till ikonen </a:t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FF0000"/>
                </a:solidFill>
              </a:rPr>
              <a:t>för kalendern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8960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 sz="2400" dirty="0">
              <a:latin typeface="Arial" panose="020B0604020202020204" pitchFamily="34" charset="0"/>
            </a:endParaRPr>
          </a:p>
        </p:txBody>
      </p:sp>
      <p:sp>
        <p:nvSpPr>
          <p:cNvPr id="4" name="textruta 15">
            <a:extLst>
              <a:ext uri="{FF2B5EF4-FFF2-40B4-BE49-F238E27FC236}">
                <a16:creationId xmlns:a16="http://schemas.microsoft.com/office/drawing/2014/main" id="{86EA0734-E3CB-9DEC-CD42-C20A9C3A7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1. Medlemslistan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581BF3-04E2-9486-8451-5FD861E4E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65515"/>
            <a:ext cx="7272808" cy="45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1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 sz="2400" dirty="0">
              <a:latin typeface="Arial" panose="020B0604020202020204" pitchFamily="34" charset="0"/>
            </a:endParaRPr>
          </a:p>
        </p:txBody>
      </p:sp>
      <p:sp>
        <p:nvSpPr>
          <p:cNvPr id="4" name="textruta 15">
            <a:extLst>
              <a:ext uri="{FF2B5EF4-FFF2-40B4-BE49-F238E27FC236}">
                <a16:creationId xmlns:a16="http://schemas.microsoft.com/office/drawing/2014/main" id="{76A3BD18-1B72-7FAD-8B29-CCB8518AA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2. Kalendern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9AF25F-97EB-100B-E52F-D84E251EF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78" y="1797227"/>
            <a:ext cx="6917883" cy="472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56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 sz="2400" dirty="0">
              <a:latin typeface="Arial" panose="020B0604020202020204" pitchFamily="34" charset="0"/>
            </a:endParaRPr>
          </a:p>
        </p:txBody>
      </p:sp>
      <p:sp>
        <p:nvSpPr>
          <p:cNvPr id="4" name="textruta 15">
            <a:extLst>
              <a:ext uri="{FF2B5EF4-FFF2-40B4-BE49-F238E27FC236}">
                <a16:creationId xmlns:a16="http://schemas.microsoft.com/office/drawing/2014/main" id="{889FA595-8FA3-DC3B-71A6-C3F6B3F20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3. Rotary klubbar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B03264-45C5-483A-BAD1-741904431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14" y="1844824"/>
            <a:ext cx="844468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9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73129"/>
            <a:ext cx="7992690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Bilagan innehöll: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 sz="2400" dirty="0">
              <a:latin typeface="Arial" panose="020B0604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FA715BD-253C-A8D1-8117-13FDA6900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34628"/>
            <a:ext cx="8640960" cy="438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2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 sz="2400" dirty="0">
              <a:latin typeface="Arial" panose="020B0604020202020204" pitchFamily="34" charset="0"/>
            </a:endParaRPr>
          </a:p>
        </p:txBody>
      </p:sp>
      <p:sp>
        <p:nvSpPr>
          <p:cNvPr id="4" name="textruta 15">
            <a:extLst>
              <a:ext uri="{FF2B5EF4-FFF2-40B4-BE49-F238E27FC236}">
                <a16:creationId xmlns:a16="http://schemas.microsoft.com/office/drawing/2014/main" id="{9C0F87BD-9751-DF23-FB34-79AB41741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4. Menyn till webbplatsen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52374A-A682-C832-E18B-550369556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20" y="1772816"/>
            <a:ext cx="8467101" cy="3528392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71904F3-4814-D6B3-D230-27A3A5D32D3B}"/>
              </a:ext>
            </a:extLst>
          </p:cNvPr>
          <p:cNvCxnSpPr/>
          <p:nvPr/>
        </p:nvCxnSpPr>
        <p:spPr>
          <a:xfrm>
            <a:off x="539750" y="3789040"/>
            <a:ext cx="575866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892D904E-3AB0-1179-BCC5-A8790943F64D}"/>
              </a:ext>
            </a:extLst>
          </p:cNvPr>
          <p:cNvCxnSpPr/>
          <p:nvPr/>
        </p:nvCxnSpPr>
        <p:spPr>
          <a:xfrm>
            <a:off x="539750" y="3861048"/>
            <a:ext cx="719882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7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 sz="2400" dirty="0">
              <a:latin typeface="Arial" panose="020B0604020202020204" pitchFamily="34" charset="0"/>
            </a:endParaRPr>
          </a:p>
        </p:txBody>
      </p:sp>
      <p:sp>
        <p:nvSpPr>
          <p:cNvPr id="4" name="textruta 15">
            <a:extLst>
              <a:ext uri="{FF2B5EF4-FFF2-40B4-BE49-F238E27FC236}">
                <a16:creationId xmlns:a16="http://schemas.microsoft.com/office/drawing/2014/main" id="{9C0F87BD-9751-DF23-FB34-79AB41741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4.Hem Undermeny Min Klubb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F5AEE-E7BA-60F3-70A8-D296529C6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768314"/>
            <a:ext cx="8028384" cy="38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52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 sz="2400" dirty="0">
              <a:latin typeface="Arial" panose="020B0604020202020204" pitchFamily="34" charset="0"/>
            </a:endParaRPr>
          </a:p>
        </p:txBody>
      </p:sp>
      <p:sp>
        <p:nvSpPr>
          <p:cNvPr id="4" name="textruta 15">
            <a:extLst>
              <a:ext uri="{FF2B5EF4-FFF2-40B4-BE49-F238E27FC236}">
                <a16:creationId xmlns:a16="http://schemas.microsoft.com/office/drawing/2014/main" id="{9C0F87BD-9751-DF23-FB34-79AB41741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4.Hem Undermeny Medlemskap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B5AF0-9AD2-CA6D-6F37-EBC7070CB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66" y="1667028"/>
            <a:ext cx="7776468" cy="41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04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 sz="2400" dirty="0">
              <a:latin typeface="Arial" panose="020B0604020202020204" pitchFamily="34" charset="0"/>
            </a:endParaRPr>
          </a:p>
        </p:txBody>
      </p:sp>
      <p:sp>
        <p:nvSpPr>
          <p:cNvPr id="4" name="textruta 15">
            <a:extLst>
              <a:ext uri="{FF2B5EF4-FFF2-40B4-BE49-F238E27FC236}">
                <a16:creationId xmlns:a16="http://schemas.microsoft.com/office/drawing/2014/main" id="{9C0F87BD-9751-DF23-FB34-79AB41741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4.Hem Undermeny KLUBB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9F507-46CE-D486-EE30-FA77A3D1A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0" y="1700809"/>
            <a:ext cx="783610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85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 sz="2400" dirty="0">
              <a:latin typeface="Arial" panose="020B0604020202020204" pitchFamily="34" charset="0"/>
            </a:endParaRPr>
          </a:p>
        </p:txBody>
      </p:sp>
      <p:sp>
        <p:nvSpPr>
          <p:cNvPr id="4" name="textruta 15">
            <a:extLst>
              <a:ext uri="{FF2B5EF4-FFF2-40B4-BE49-F238E27FC236}">
                <a16:creationId xmlns:a16="http://schemas.microsoft.com/office/drawing/2014/main" id="{9C0F87BD-9751-DF23-FB34-79AB41741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4.Hem Undermeny Dokument/mappar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8B94C-C272-568A-F6D9-25CD44529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66" y="1772816"/>
            <a:ext cx="6948264" cy="3879719"/>
          </a:xfrm>
          <a:prstGeom prst="rect">
            <a:avLst/>
          </a:prstGeom>
        </p:spPr>
      </p:pic>
      <p:sp>
        <p:nvSpPr>
          <p:cNvPr id="8" name="textruta 5">
            <a:extLst>
              <a:ext uri="{FF2B5EF4-FFF2-40B4-BE49-F238E27FC236}">
                <a16:creationId xmlns:a16="http://schemas.microsoft.com/office/drawing/2014/main" id="{E4C4E5D6-3354-B719-1CE1-B3DD74B0598F}"/>
              </a:ext>
            </a:extLst>
          </p:cNvPr>
          <p:cNvSpPr txBox="1"/>
          <p:nvPr/>
        </p:nvSpPr>
        <p:spPr>
          <a:xfrm>
            <a:off x="6228184" y="2276872"/>
            <a:ext cx="27820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Här finns idag överförda dokument från </a:t>
            </a:r>
            <a:r>
              <a:rPr lang="sv-SE" b="1" dirty="0" err="1">
                <a:solidFill>
                  <a:srgbClr val="FF0000"/>
                </a:solidFill>
              </a:rPr>
              <a:t>ClubAdmin</a:t>
            </a:r>
            <a:endParaRPr lang="sv-SE" b="1" dirty="0">
              <a:solidFill>
                <a:srgbClr val="FF0000"/>
              </a:solidFill>
            </a:endParaRPr>
          </a:p>
          <a:p>
            <a:endParaRPr lang="sv-SE" b="1" dirty="0">
              <a:solidFill>
                <a:srgbClr val="FF0000"/>
              </a:solidFill>
            </a:endParaRPr>
          </a:p>
          <a:p>
            <a:r>
              <a:rPr lang="sv-SE" b="1" dirty="0">
                <a:solidFill>
                  <a:srgbClr val="FF0000"/>
                </a:solidFill>
              </a:rPr>
              <a:t>Vi kommer att uppdatera med nya </a:t>
            </a:r>
            <a:r>
              <a:rPr lang="sv-SE" b="1" dirty="0" err="1">
                <a:solidFill>
                  <a:srgbClr val="FF0000"/>
                </a:solidFill>
              </a:rPr>
              <a:t>dokuement</a:t>
            </a:r>
            <a:r>
              <a:rPr lang="sv-SE" b="1" dirty="0">
                <a:solidFill>
                  <a:srgbClr val="FF0000"/>
                </a:solidFill>
              </a:rPr>
              <a:t> samt städa upp i strukturen under hösten</a:t>
            </a:r>
          </a:p>
        </p:txBody>
      </p:sp>
    </p:spTree>
    <p:extLst>
      <p:ext uri="{BB962C8B-B14F-4D97-AF65-F5344CB8AC3E}">
        <p14:creationId xmlns:p14="http://schemas.microsoft.com/office/powerpoint/2010/main" val="3472960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 sz="2400" dirty="0">
              <a:latin typeface="Arial" panose="020B0604020202020204" pitchFamily="34" charset="0"/>
            </a:endParaRPr>
          </a:p>
        </p:txBody>
      </p:sp>
      <p:sp>
        <p:nvSpPr>
          <p:cNvPr id="4" name="textruta 15">
            <a:extLst>
              <a:ext uri="{FF2B5EF4-FFF2-40B4-BE49-F238E27FC236}">
                <a16:creationId xmlns:a16="http://schemas.microsoft.com/office/drawing/2014/main" id="{9C0F87BD-9751-DF23-FB34-79AB41741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72" y="1080397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4.Hem Undermeny MINA INSTÄLLNINGAR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3CF81-1266-BE9E-563B-4C2033DBC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67" y="1772816"/>
            <a:ext cx="4932040" cy="3679520"/>
          </a:xfrm>
          <a:prstGeom prst="rect">
            <a:avLst/>
          </a:prstGeom>
        </p:spPr>
      </p:pic>
      <p:sp>
        <p:nvSpPr>
          <p:cNvPr id="8" name="textruta 5">
            <a:extLst>
              <a:ext uri="{FF2B5EF4-FFF2-40B4-BE49-F238E27FC236}">
                <a16:creationId xmlns:a16="http://schemas.microsoft.com/office/drawing/2014/main" id="{F1C6FE08-4AD8-CCBB-22A2-37F2D1A94C0F}"/>
              </a:ext>
            </a:extLst>
          </p:cNvPr>
          <p:cNvSpPr txBox="1"/>
          <p:nvPr/>
        </p:nvSpPr>
        <p:spPr>
          <a:xfrm>
            <a:off x="5782911" y="1772816"/>
            <a:ext cx="27820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Här finns idag </a:t>
            </a:r>
            <a:r>
              <a:rPr lang="sv-SE" b="1" u="sng" dirty="0">
                <a:solidFill>
                  <a:srgbClr val="FF0000"/>
                </a:solidFill>
              </a:rPr>
              <a:t>överförda</a:t>
            </a:r>
            <a:r>
              <a:rPr lang="sv-SE" b="1" dirty="0">
                <a:solidFill>
                  <a:srgbClr val="FF0000"/>
                </a:solidFill>
              </a:rPr>
              <a:t> personuppgifter från </a:t>
            </a:r>
            <a:r>
              <a:rPr lang="sv-SE" b="1" dirty="0" err="1">
                <a:solidFill>
                  <a:srgbClr val="FF0000"/>
                </a:solidFill>
              </a:rPr>
              <a:t>ClubAdmin</a:t>
            </a:r>
            <a:r>
              <a:rPr lang="sv-SE" b="1" dirty="0">
                <a:solidFill>
                  <a:srgbClr val="FF0000"/>
                </a:solidFill>
              </a:rPr>
              <a:t>.</a:t>
            </a:r>
          </a:p>
          <a:p>
            <a:endParaRPr lang="sv-SE" b="1" dirty="0">
              <a:solidFill>
                <a:srgbClr val="FF0000"/>
              </a:solidFill>
            </a:endParaRPr>
          </a:p>
          <a:p>
            <a:r>
              <a:rPr lang="sv-SE" b="1" u="sng" dirty="0">
                <a:solidFill>
                  <a:srgbClr val="FF0000"/>
                </a:solidFill>
              </a:rPr>
              <a:t>Gå in och kontrollera </a:t>
            </a:r>
            <a:r>
              <a:rPr lang="sv-SE" b="1" dirty="0">
                <a:solidFill>
                  <a:srgbClr val="FF0000"/>
                </a:solidFill>
              </a:rPr>
              <a:t>dina uppgifter !</a:t>
            </a:r>
          </a:p>
          <a:p>
            <a:r>
              <a:rPr lang="sv-SE" b="1" dirty="0">
                <a:solidFill>
                  <a:srgbClr val="FF0000"/>
                </a:solidFill>
              </a:rPr>
              <a:t>Om fel uppdatera! </a:t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FF0000"/>
                </a:solidFill>
              </a:rPr>
              <a:t>Om problem kontakta</a:t>
            </a:r>
          </a:p>
          <a:p>
            <a:r>
              <a:rPr lang="sv-SE" b="1" dirty="0">
                <a:solidFill>
                  <a:srgbClr val="FF0000"/>
                </a:solidFill>
              </a:rPr>
              <a:t>Någon av Håkan, Stefan, Leif eller Per-Åke !</a:t>
            </a:r>
          </a:p>
        </p:txBody>
      </p:sp>
    </p:spTree>
    <p:extLst>
      <p:ext uri="{BB962C8B-B14F-4D97-AF65-F5344CB8AC3E}">
        <p14:creationId xmlns:p14="http://schemas.microsoft.com/office/powerpoint/2010/main" val="581887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 sz="2400" dirty="0">
              <a:latin typeface="Arial" panose="020B0604020202020204" pitchFamily="34" charset="0"/>
            </a:endParaRPr>
          </a:p>
        </p:txBody>
      </p:sp>
      <p:sp>
        <p:nvSpPr>
          <p:cNvPr id="4" name="textruta 15">
            <a:extLst>
              <a:ext uri="{FF2B5EF4-FFF2-40B4-BE49-F238E27FC236}">
                <a16:creationId xmlns:a16="http://schemas.microsoft.com/office/drawing/2014/main" id="{9C0F87BD-9751-DF23-FB34-79AB41741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Tillbaka till Hemsidan!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A1A71-0B33-0B2D-9388-AD2070686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47" y="1916832"/>
            <a:ext cx="5958408" cy="3437578"/>
          </a:xfrm>
          <a:prstGeom prst="rect">
            <a:avLst/>
          </a:prstGeom>
        </p:spPr>
      </p:pic>
      <p:sp>
        <p:nvSpPr>
          <p:cNvPr id="8" name="textruta 5">
            <a:extLst>
              <a:ext uri="{FF2B5EF4-FFF2-40B4-BE49-F238E27FC236}">
                <a16:creationId xmlns:a16="http://schemas.microsoft.com/office/drawing/2014/main" id="{5D1A9316-435B-D005-3E0D-D87F85489CE5}"/>
              </a:ext>
            </a:extLst>
          </p:cNvPr>
          <p:cNvSpPr txBox="1"/>
          <p:nvPr/>
        </p:nvSpPr>
        <p:spPr>
          <a:xfrm>
            <a:off x="6741077" y="1916832"/>
            <a:ext cx="2141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Klicka på </a:t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FF0000"/>
                </a:solidFill>
              </a:rPr>
              <a:t>Rotary Västerås</a:t>
            </a:r>
          </a:p>
          <a:p>
            <a:r>
              <a:rPr lang="sv-SE" b="1" dirty="0">
                <a:solidFill>
                  <a:srgbClr val="FF0000"/>
                </a:solidFill>
              </a:rPr>
              <a:t>Symbolen längst upp till vänster så kommer du alltid tillbaka till Hemsidan!</a:t>
            </a:r>
          </a:p>
        </p:txBody>
      </p:sp>
      <p:cxnSp>
        <p:nvCxnSpPr>
          <p:cNvPr id="9" name="Rak pilkoppling 9">
            <a:extLst>
              <a:ext uri="{FF2B5EF4-FFF2-40B4-BE49-F238E27FC236}">
                <a16:creationId xmlns:a16="http://schemas.microsoft.com/office/drawing/2014/main" id="{585B1F41-9648-3182-62CC-C1DE3A399152}"/>
              </a:ext>
            </a:extLst>
          </p:cNvPr>
          <p:cNvCxnSpPr>
            <a:cxnSpLocks/>
          </p:cNvCxnSpPr>
          <p:nvPr/>
        </p:nvCxnSpPr>
        <p:spPr>
          <a:xfrm flipH="1" flipV="1">
            <a:off x="1583569" y="2324794"/>
            <a:ext cx="5760640" cy="18184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865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 sz="2400" dirty="0">
              <a:latin typeface="Arial" panose="020B0604020202020204" pitchFamily="34" charset="0"/>
            </a:endParaRPr>
          </a:p>
        </p:txBody>
      </p:sp>
      <p:sp>
        <p:nvSpPr>
          <p:cNvPr id="4" name="textruta 15">
            <a:extLst>
              <a:ext uri="{FF2B5EF4-FFF2-40B4-BE49-F238E27FC236}">
                <a16:creationId xmlns:a16="http://schemas.microsoft.com/office/drawing/2014/main" id="{9C0F87BD-9751-DF23-FB34-79AB41741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Prova på att Navigera och se vad som finns !</a:t>
            </a:r>
          </a:p>
        </p:txBody>
      </p:sp>
      <p:sp>
        <p:nvSpPr>
          <p:cNvPr id="8" name="textruta 5">
            <a:extLst>
              <a:ext uri="{FF2B5EF4-FFF2-40B4-BE49-F238E27FC236}">
                <a16:creationId xmlns:a16="http://schemas.microsoft.com/office/drawing/2014/main" id="{5D1A9316-435B-D005-3E0D-D87F85489CE5}"/>
              </a:ext>
            </a:extLst>
          </p:cNvPr>
          <p:cNvSpPr txBox="1"/>
          <p:nvPr/>
        </p:nvSpPr>
        <p:spPr>
          <a:xfrm>
            <a:off x="6741077" y="1916832"/>
            <a:ext cx="2141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De viktigaste nyheterna som Program och Veckobrev med mera presenteras i klickbara notiser i karusellen i underkant av hemsidan!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C6132-1031-2761-B7BC-2A7E79E96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38" y="2060848"/>
            <a:ext cx="5949154" cy="311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91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 sz="2400" dirty="0">
              <a:latin typeface="Arial" panose="020B0604020202020204" pitchFamily="34" charset="0"/>
            </a:endParaRPr>
          </a:p>
        </p:txBody>
      </p:sp>
      <p:sp>
        <p:nvSpPr>
          <p:cNvPr id="4" name="textruta 15">
            <a:extLst>
              <a:ext uri="{FF2B5EF4-FFF2-40B4-BE49-F238E27FC236}">
                <a16:creationId xmlns:a16="http://schemas.microsoft.com/office/drawing/2014/main" id="{9C0F87BD-9751-DF23-FB34-79AB41741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  <a:r>
              <a:rPr lang="sv-SE" altLang="sv-SE" sz="2400" dirty="0">
                <a:solidFill>
                  <a:srgbClr val="FF0000"/>
                </a:solidFill>
                <a:latin typeface="Arial" panose="020B0604020202020204" pitchFamily="34" charset="0"/>
              </a:rPr>
              <a:t>Prova på att Navigera </a:t>
            </a:r>
            <a:r>
              <a:rPr lang="sv-SE" altLang="sv-SE" sz="2400" dirty="0">
                <a:latin typeface="Arial" panose="020B0604020202020204" pitchFamily="34" charset="0"/>
              </a:rPr>
              <a:t>och se vad som finns !</a:t>
            </a:r>
          </a:p>
        </p:txBody>
      </p:sp>
      <p:sp>
        <p:nvSpPr>
          <p:cNvPr id="8" name="textruta 5">
            <a:extLst>
              <a:ext uri="{FF2B5EF4-FFF2-40B4-BE49-F238E27FC236}">
                <a16:creationId xmlns:a16="http://schemas.microsoft.com/office/drawing/2014/main" id="{5D1A9316-435B-D005-3E0D-D87F85489CE5}"/>
              </a:ext>
            </a:extLst>
          </p:cNvPr>
          <p:cNvSpPr txBox="1"/>
          <p:nvPr/>
        </p:nvSpPr>
        <p:spPr>
          <a:xfrm>
            <a:off x="6741077" y="1916832"/>
            <a:ext cx="2141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De viktigaste nyheterna som Program och Veckobrev med mera presenteras i klickbara notiser i karusellen i underkant av hemsidan!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C6132-1031-2761-B7BC-2A7E79E96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38" y="2060848"/>
            <a:ext cx="5949154" cy="311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36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099591"/>
            <a:ext cx="7992690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 sz="2400" dirty="0">
              <a:latin typeface="Arial" panose="020B0604020202020204" pitchFamily="34" charset="0"/>
            </a:endParaRPr>
          </a:p>
        </p:txBody>
      </p:sp>
      <p:sp>
        <p:nvSpPr>
          <p:cNvPr id="4" name="textruta 15">
            <a:extLst>
              <a:ext uri="{FF2B5EF4-FFF2-40B4-BE49-F238E27FC236}">
                <a16:creationId xmlns:a16="http://schemas.microsoft.com/office/drawing/2014/main" id="{9C0F87BD-9751-DF23-FB34-79AB41741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  <a:r>
              <a:rPr lang="sv-SE" altLang="sv-SE" sz="2400" dirty="0">
                <a:solidFill>
                  <a:srgbClr val="FF0000"/>
                </a:solidFill>
                <a:latin typeface="Arial" panose="020B0604020202020204" pitchFamily="34" charset="0"/>
              </a:rPr>
              <a:t>Hur loggar jag ut?</a:t>
            </a:r>
            <a:endParaRPr lang="sv-SE" altLang="sv-SE" sz="2400" dirty="0">
              <a:latin typeface="Arial" panose="020B0604020202020204" pitchFamily="34" charset="0"/>
            </a:endParaRPr>
          </a:p>
        </p:txBody>
      </p:sp>
      <p:sp>
        <p:nvSpPr>
          <p:cNvPr id="8" name="textruta 5">
            <a:extLst>
              <a:ext uri="{FF2B5EF4-FFF2-40B4-BE49-F238E27FC236}">
                <a16:creationId xmlns:a16="http://schemas.microsoft.com/office/drawing/2014/main" id="{5D1A9316-435B-D005-3E0D-D87F85489CE5}"/>
              </a:ext>
            </a:extLst>
          </p:cNvPr>
          <p:cNvSpPr txBox="1"/>
          <p:nvPr/>
        </p:nvSpPr>
        <p:spPr>
          <a:xfrm>
            <a:off x="7344023" y="2828835"/>
            <a:ext cx="1620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Klicka på ditt namn och välj LOGGA UT!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91F61D-ACBB-0511-1D59-1A2D536C5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66" y="2034603"/>
            <a:ext cx="6660257" cy="3287219"/>
          </a:xfrm>
          <a:prstGeom prst="rect">
            <a:avLst/>
          </a:prstGeom>
        </p:spPr>
      </p:pic>
      <p:cxnSp>
        <p:nvCxnSpPr>
          <p:cNvPr id="9" name="Rak pilkoppling 9">
            <a:extLst>
              <a:ext uri="{FF2B5EF4-FFF2-40B4-BE49-F238E27FC236}">
                <a16:creationId xmlns:a16="http://schemas.microsoft.com/office/drawing/2014/main" id="{6FD8F748-13D9-D10A-EE74-AE7ABCA06537}"/>
              </a:ext>
            </a:extLst>
          </p:cNvPr>
          <p:cNvCxnSpPr>
            <a:cxnSpLocks/>
          </p:cNvCxnSpPr>
          <p:nvPr/>
        </p:nvCxnSpPr>
        <p:spPr>
          <a:xfrm flipH="1" flipV="1">
            <a:off x="7164288" y="2348880"/>
            <a:ext cx="1224136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9">
            <a:extLst>
              <a:ext uri="{FF2B5EF4-FFF2-40B4-BE49-F238E27FC236}">
                <a16:creationId xmlns:a16="http://schemas.microsoft.com/office/drawing/2014/main" id="{14731096-DB7C-0467-FBDC-F34CAECEBB6D}"/>
              </a:ext>
            </a:extLst>
          </p:cNvPr>
          <p:cNvCxnSpPr>
            <a:cxnSpLocks/>
          </p:cNvCxnSpPr>
          <p:nvPr/>
        </p:nvCxnSpPr>
        <p:spPr>
          <a:xfrm flipH="1">
            <a:off x="1331640" y="4221088"/>
            <a:ext cx="65527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44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73129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00D920-20C9-0D57-17BB-A2EBF40FD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70161"/>
            <a:ext cx="8606405" cy="451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98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908720"/>
            <a:ext cx="7992690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sv-SE" sz="2400" dirty="0">
              <a:latin typeface="Arial" panose="020B0604020202020204" pitchFamily="34" charset="0"/>
            </a:endParaRPr>
          </a:p>
        </p:txBody>
      </p:sp>
      <p:sp>
        <p:nvSpPr>
          <p:cNvPr id="4" name="textruta 15">
            <a:extLst>
              <a:ext uri="{FF2B5EF4-FFF2-40B4-BE49-F238E27FC236}">
                <a16:creationId xmlns:a16="http://schemas.microsoft.com/office/drawing/2014/main" id="{9C0F87BD-9751-DF23-FB34-79AB41741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80397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  <a:r>
              <a:rPr lang="sv-SE" altLang="sv-SE" sz="2400" b="1" dirty="0">
                <a:solidFill>
                  <a:srgbClr val="FF0000"/>
                </a:solidFill>
                <a:latin typeface="Arial" panose="020B0604020202020204" pitchFamily="34" charset="0"/>
              </a:rPr>
              <a:t>Lycka till!  </a:t>
            </a:r>
            <a:r>
              <a:rPr lang="sv-SE" altLang="sv-SE" sz="2400" i="1" dirty="0">
                <a:latin typeface="Arial" panose="020B0604020202020204" pitchFamily="34" charset="0"/>
              </a:rPr>
              <a:t>Det svåraste är att logga in första gången</a:t>
            </a:r>
          </a:p>
        </p:txBody>
      </p:sp>
      <p:sp>
        <p:nvSpPr>
          <p:cNvPr id="10" name="textruta 15">
            <a:extLst>
              <a:ext uri="{FF2B5EF4-FFF2-40B4-BE49-F238E27FC236}">
                <a16:creationId xmlns:a16="http://schemas.microsoft.com/office/drawing/2014/main" id="{EFF0C204-8C9C-962A-0B1F-184CD214D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55" y="1648474"/>
            <a:ext cx="7992690" cy="39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Vi kommer att återkomma med fler utbildningstillfällen under hösten.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Denna presentation och andra tips läggs upp på Polaris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Se mer information i kommande veckobrev.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VÅGA PROVA och VÅGA FRÅGA!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Håkan Janson		Stefan Nilsson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Leif Andersson		Petr-Åke Svensson</a:t>
            </a:r>
          </a:p>
        </p:txBody>
      </p:sp>
    </p:spTree>
    <p:extLst>
      <p:ext uri="{BB962C8B-B14F-4D97-AF65-F5344CB8AC3E}">
        <p14:creationId xmlns:p14="http://schemas.microsoft.com/office/powerpoint/2010/main" val="172508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73129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F371090-28C8-C647-417F-EDDE78A41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" y="1195387"/>
            <a:ext cx="87725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4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73129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48772A-7918-DD24-9FAC-33AC10A6A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71" y="1073129"/>
            <a:ext cx="8792257" cy="483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73129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C879AA-C84A-005D-D261-85708E25C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1" y="1457326"/>
            <a:ext cx="6480522" cy="418026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6D26BD1-A5B8-0F6F-E9B6-78B7C57EF5DC}"/>
              </a:ext>
            </a:extLst>
          </p:cNvPr>
          <p:cNvSpPr txBox="1"/>
          <p:nvPr/>
        </p:nvSpPr>
        <p:spPr>
          <a:xfrm>
            <a:off x="3446161" y="6119585"/>
            <a:ext cx="278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Klicka på denna länk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0107C4C-4D5D-1F91-8BBB-C0456589C957}"/>
              </a:ext>
            </a:extLst>
          </p:cNvPr>
          <p:cNvSpPr txBox="1"/>
          <p:nvPr/>
        </p:nvSpPr>
        <p:spPr>
          <a:xfrm>
            <a:off x="6732240" y="3362794"/>
            <a:ext cx="278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Fyll inte i detta</a:t>
            </a: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474341C-F96A-1ABB-4A0F-C2D9B4645BED}"/>
              </a:ext>
            </a:extLst>
          </p:cNvPr>
          <p:cNvCxnSpPr/>
          <p:nvPr/>
        </p:nvCxnSpPr>
        <p:spPr>
          <a:xfrm flipV="1">
            <a:off x="4427984" y="5013176"/>
            <a:ext cx="0" cy="11064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F41CB65E-D287-7590-14E7-7D600BE99FBC}"/>
              </a:ext>
            </a:extLst>
          </p:cNvPr>
          <p:cNvCxnSpPr>
            <a:cxnSpLocks/>
          </p:cNvCxnSpPr>
          <p:nvPr/>
        </p:nvCxnSpPr>
        <p:spPr>
          <a:xfrm flipH="1">
            <a:off x="5796136" y="3732126"/>
            <a:ext cx="936104" cy="56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0F0DC716-E9C6-DB5C-C85F-BC5D9DE00BF6}"/>
              </a:ext>
            </a:extLst>
          </p:cNvPr>
          <p:cNvCxnSpPr>
            <a:cxnSpLocks/>
          </p:cNvCxnSpPr>
          <p:nvPr/>
        </p:nvCxnSpPr>
        <p:spPr>
          <a:xfrm flipH="1" flipV="1">
            <a:off x="5796136" y="3362794"/>
            <a:ext cx="936104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73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73129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1DAE5C-A477-545F-190F-FC9EE35D0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60"/>
            <a:ext cx="7639050" cy="391477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468C770-EDE2-952E-77D4-5EF124DACB5F}"/>
              </a:ext>
            </a:extLst>
          </p:cNvPr>
          <p:cNvSpPr txBox="1"/>
          <p:nvPr/>
        </p:nvSpPr>
        <p:spPr>
          <a:xfrm>
            <a:off x="611560" y="5194500"/>
            <a:ext cx="2782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Fyll i din email</a:t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FF0000"/>
                </a:solidFill>
              </a:rPr>
              <a:t>obs det du använder i Rotary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9761D2E-961B-7CEF-E3D1-2CFEB3F4D34F}"/>
              </a:ext>
            </a:extLst>
          </p:cNvPr>
          <p:cNvSpPr txBox="1"/>
          <p:nvPr/>
        </p:nvSpPr>
        <p:spPr>
          <a:xfrm>
            <a:off x="4572000" y="5353602"/>
            <a:ext cx="278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Klicka på denna länk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446BBD67-8F67-4E00-CE5F-3249F01D1C05}"/>
              </a:ext>
            </a:extLst>
          </p:cNvPr>
          <p:cNvCxnSpPr>
            <a:cxnSpLocks/>
          </p:cNvCxnSpPr>
          <p:nvPr/>
        </p:nvCxnSpPr>
        <p:spPr>
          <a:xfrm flipV="1">
            <a:off x="2339752" y="3861048"/>
            <a:ext cx="1584176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C1192FDB-33CA-B270-8941-A5A73F48B8F4}"/>
              </a:ext>
            </a:extLst>
          </p:cNvPr>
          <p:cNvCxnSpPr>
            <a:cxnSpLocks/>
          </p:cNvCxnSpPr>
          <p:nvPr/>
        </p:nvCxnSpPr>
        <p:spPr>
          <a:xfrm flipV="1">
            <a:off x="5724128" y="4653136"/>
            <a:ext cx="0" cy="7004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36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73129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Nu får du ett email från Polaris: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5E5FA4-BAA4-3F41-B6E3-212D9E30B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95525"/>
            <a:ext cx="8534400" cy="226695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A321FF-4C96-B64F-1C74-A6E20F963027}"/>
              </a:ext>
            </a:extLst>
          </p:cNvPr>
          <p:cNvSpPr txBox="1"/>
          <p:nvPr/>
        </p:nvSpPr>
        <p:spPr>
          <a:xfrm>
            <a:off x="3995936" y="4745356"/>
            <a:ext cx="278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Tryck på denna länk i </a:t>
            </a:r>
            <a:r>
              <a:rPr lang="sv-SE" b="1" dirty="0" err="1">
                <a:solidFill>
                  <a:srgbClr val="FF0000"/>
                </a:solidFill>
              </a:rPr>
              <a:t>emailet</a:t>
            </a:r>
            <a:r>
              <a:rPr lang="sv-SE" b="1" dirty="0">
                <a:solidFill>
                  <a:srgbClr val="FF0000"/>
                </a:solidFill>
              </a:rPr>
              <a:t> för att komma till sidan där du sätter ditt lösenord</a:t>
            </a: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300581EC-D736-8B37-24ED-81CC9C43F6DB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5386948" y="4293096"/>
            <a:ext cx="121156" cy="452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63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ruta 14">
            <a:extLst>
              <a:ext uri="{FF2B5EF4-FFF2-40B4-BE49-F238E27FC236}">
                <a16:creationId xmlns:a16="http://schemas.microsoft.com/office/drawing/2014/main" id="{BDF2E823-D149-4091-B00F-1A6121B3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5513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dirty="0">
                <a:latin typeface="Arial" panose="020B0604020202020204" pitchFamily="34" charset="0"/>
              </a:rPr>
              <a:t>Polaris utbildning 2022-06-09</a:t>
            </a:r>
          </a:p>
        </p:txBody>
      </p:sp>
      <p:sp>
        <p:nvSpPr>
          <p:cNvPr id="15363" name="textruta 15">
            <a:extLst>
              <a:ext uri="{FF2B5EF4-FFF2-40B4-BE49-F238E27FC236}">
                <a16:creationId xmlns:a16="http://schemas.microsoft.com/office/drawing/2014/main" id="{B0FE7FAC-234C-410A-805D-886B35CD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73129"/>
            <a:ext cx="799269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4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7E28C2-37BA-9186-5C4F-C4674E285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000125"/>
            <a:ext cx="8915400" cy="4857750"/>
          </a:xfrm>
          <a:prstGeom prst="rect">
            <a:avLst/>
          </a:prstGeom>
        </p:spPr>
      </p:pic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110B2950-253B-354C-BD85-3C00C1558CEA}"/>
              </a:ext>
            </a:extLst>
          </p:cNvPr>
          <p:cNvCxnSpPr/>
          <p:nvPr/>
        </p:nvCxnSpPr>
        <p:spPr>
          <a:xfrm>
            <a:off x="971600" y="3501008"/>
            <a:ext cx="1368152" cy="122413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3C8B429E-24B6-2714-0D73-7D5342FBB8E4}"/>
              </a:ext>
            </a:extLst>
          </p:cNvPr>
          <p:cNvCxnSpPr>
            <a:cxnSpLocks/>
          </p:cNvCxnSpPr>
          <p:nvPr/>
        </p:nvCxnSpPr>
        <p:spPr>
          <a:xfrm flipV="1">
            <a:off x="755576" y="3429000"/>
            <a:ext cx="1728192" cy="136815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85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9364</TotalTime>
  <Words>661</Words>
  <Application>Microsoft Office PowerPoint</Application>
  <PresentationFormat>On-screen Show (4:3)</PresentationFormat>
  <Paragraphs>139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Ägaren</dc:creator>
  <cp:lastModifiedBy>Håkan Janson</cp:lastModifiedBy>
  <cp:revision>213</cp:revision>
  <cp:lastPrinted>2020-12-07T10:13:29Z</cp:lastPrinted>
  <dcterms:created xsi:type="dcterms:W3CDTF">2011-07-28T08:06:31Z</dcterms:created>
  <dcterms:modified xsi:type="dcterms:W3CDTF">2022-06-12T18:14:04Z</dcterms:modified>
</cp:coreProperties>
</file>